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4"/>
  </p:notesMasterIdLst>
  <p:handoutMasterIdLst>
    <p:handoutMasterId r:id="rId45"/>
  </p:handoutMasterIdLst>
  <p:sldIdLst>
    <p:sldId id="257" r:id="rId5"/>
    <p:sldId id="389" r:id="rId6"/>
    <p:sldId id="279" r:id="rId7"/>
    <p:sldId id="317" r:id="rId8"/>
    <p:sldId id="392" r:id="rId9"/>
    <p:sldId id="418" r:id="rId10"/>
    <p:sldId id="424" r:id="rId11"/>
    <p:sldId id="397" r:id="rId12"/>
    <p:sldId id="400" r:id="rId13"/>
    <p:sldId id="422" r:id="rId14"/>
    <p:sldId id="396" r:id="rId15"/>
    <p:sldId id="398" r:id="rId16"/>
    <p:sldId id="399" r:id="rId17"/>
    <p:sldId id="423" r:id="rId18"/>
    <p:sldId id="402" r:id="rId19"/>
    <p:sldId id="426" r:id="rId20"/>
    <p:sldId id="401" r:id="rId21"/>
    <p:sldId id="417" r:id="rId22"/>
    <p:sldId id="427" r:id="rId23"/>
    <p:sldId id="428" r:id="rId24"/>
    <p:sldId id="413" r:id="rId25"/>
    <p:sldId id="404" r:id="rId26"/>
    <p:sldId id="405" r:id="rId27"/>
    <p:sldId id="406" r:id="rId28"/>
    <p:sldId id="407" r:id="rId29"/>
    <p:sldId id="408" r:id="rId30"/>
    <p:sldId id="409" r:id="rId31"/>
    <p:sldId id="410" r:id="rId32"/>
    <p:sldId id="412" r:id="rId33"/>
    <p:sldId id="429" r:id="rId34"/>
    <p:sldId id="430" r:id="rId35"/>
    <p:sldId id="419" r:id="rId36"/>
    <p:sldId id="421" r:id="rId37"/>
    <p:sldId id="420" r:id="rId38"/>
    <p:sldId id="414" r:id="rId39"/>
    <p:sldId id="415" r:id="rId40"/>
    <p:sldId id="416" r:id="rId41"/>
    <p:sldId id="425" r:id="rId42"/>
    <p:sldId id="39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6E62"/>
    <a:srgbClr val="12B1BF"/>
    <a:srgbClr val="D40AA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3725" autoAdjust="0"/>
  </p:normalViewPr>
  <p:slideViewPr>
    <p:cSldViewPr snapToGrid="0">
      <p:cViewPr varScale="1">
        <p:scale>
          <a:sx n="82" d="100"/>
          <a:sy n="82" d="100"/>
        </p:scale>
        <p:origin x="629"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498D1-E3B5-497E-842D-FF0DBB8343D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3222FD-484F-4171-9F0B-729249300B7F}">
      <dgm:prSet/>
      <dgm:spPr/>
      <dgm:t>
        <a:bodyPr/>
        <a:lstStyle/>
        <a:p>
          <a:pPr>
            <a:defRPr b="1"/>
          </a:pPr>
          <a:r>
            <a:rPr lang="en-GB"/>
            <a:t>There’s a lot of good content on the internet, and in theory, they could work. But when the goal is deep understanding, they will be inefficient because they tend to repeat each other, use inconsistent terminology (which slows you down), vary in quality, and leave gaps.</a:t>
          </a:r>
          <a:endParaRPr lang="en-US"/>
        </a:p>
      </dgm:t>
    </dgm:pt>
    <dgm:pt modelId="{901151A2-116B-4236-B85A-6DF7B74F9133}" type="parTrans" cxnId="{3DE6E660-733E-4CD1-B524-80280BEA6F76}">
      <dgm:prSet/>
      <dgm:spPr/>
      <dgm:t>
        <a:bodyPr/>
        <a:lstStyle/>
        <a:p>
          <a:endParaRPr lang="en-US"/>
        </a:p>
      </dgm:t>
    </dgm:pt>
    <dgm:pt modelId="{A495614A-4509-416A-9B2F-51F9836A3EDD}" type="sibTrans" cxnId="{3DE6E660-733E-4CD1-B524-80280BEA6F76}">
      <dgm:prSet/>
      <dgm:spPr/>
      <dgm:t>
        <a:bodyPr/>
        <a:lstStyle/>
        <a:p>
          <a:endParaRPr lang="en-US"/>
        </a:p>
      </dgm:t>
    </dgm:pt>
    <dgm:pt modelId="{9FD4735F-3993-416B-BD5A-23FD640EA4DD}">
      <dgm:prSet/>
      <dgm:spPr/>
      <dgm:t>
        <a:bodyPr/>
        <a:lstStyle/>
        <a:p>
          <a:pPr>
            <a:defRPr b="1"/>
          </a:pPr>
          <a:r>
            <a:rPr lang="en-GB"/>
            <a:t>That’s why a good course in which a body of material has been organized into a coherent and logical form is often the most time-efficient way to master a meaningful body of knowledge. My recommendation is:</a:t>
          </a:r>
          <a:endParaRPr lang="en-US"/>
        </a:p>
      </dgm:t>
    </dgm:pt>
    <dgm:pt modelId="{40CC3B85-2461-4AD1-BE58-8C8686BB372E}" type="parTrans" cxnId="{9C93520B-F9C3-49D0-A01A-AB09B5AE1020}">
      <dgm:prSet/>
      <dgm:spPr/>
      <dgm:t>
        <a:bodyPr/>
        <a:lstStyle/>
        <a:p>
          <a:endParaRPr lang="en-US"/>
        </a:p>
      </dgm:t>
    </dgm:pt>
    <dgm:pt modelId="{D8EFC66F-020A-4239-B762-BF318F9157AB}" type="sibTrans" cxnId="{9C93520B-F9C3-49D0-A01A-AB09B5AE1020}">
      <dgm:prSet/>
      <dgm:spPr/>
      <dgm:t>
        <a:bodyPr/>
        <a:lstStyle/>
        <a:p>
          <a:endParaRPr lang="en-US"/>
        </a:p>
      </dgm:t>
    </dgm:pt>
    <dgm:pt modelId="{50D31818-FCEA-43AC-B0A2-CAEC64F147E9}">
      <dgm:prSet/>
      <dgm:spPr/>
      <dgm:t>
        <a:bodyPr/>
        <a:lstStyle/>
        <a:p>
          <a:r>
            <a:rPr lang="en-GB"/>
            <a:t>Solid textbooks </a:t>
          </a:r>
          <a:endParaRPr lang="en-US"/>
        </a:p>
      </dgm:t>
    </dgm:pt>
    <dgm:pt modelId="{E3FB95A5-2CCE-4163-8EFA-F9349E2FA845}" type="parTrans" cxnId="{BF29FF6B-D15F-41EA-94AB-CECE5E25D393}">
      <dgm:prSet/>
      <dgm:spPr/>
      <dgm:t>
        <a:bodyPr/>
        <a:lstStyle/>
        <a:p>
          <a:endParaRPr lang="en-US"/>
        </a:p>
      </dgm:t>
    </dgm:pt>
    <dgm:pt modelId="{A2852AA9-9776-495A-8C73-EC44D775C863}" type="sibTrans" cxnId="{BF29FF6B-D15F-41EA-94AB-CECE5E25D393}">
      <dgm:prSet/>
      <dgm:spPr/>
      <dgm:t>
        <a:bodyPr/>
        <a:lstStyle/>
        <a:p>
          <a:endParaRPr lang="en-US"/>
        </a:p>
      </dgm:t>
    </dgm:pt>
    <dgm:pt modelId="{FE9734AC-B5AE-47AF-A095-E7F12BE02857}">
      <dgm:prSet/>
      <dgm:spPr/>
      <dgm:t>
        <a:bodyPr/>
        <a:lstStyle/>
        <a:p>
          <a:r>
            <a:rPr lang="en-GB"/>
            <a:t>Coursera &amp; Udacity  </a:t>
          </a:r>
          <a:endParaRPr lang="en-US"/>
        </a:p>
      </dgm:t>
    </dgm:pt>
    <dgm:pt modelId="{1EBF24A4-81E5-4D55-A849-767C7ED7AEDD}" type="parTrans" cxnId="{FE6D2BF4-7C69-4D16-98C6-75DC36B1F8EA}">
      <dgm:prSet/>
      <dgm:spPr/>
      <dgm:t>
        <a:bodyPr/>
        <a:lstStyle/>
        <a:p>
          <a:endParaRPr lang="en-US"/>
        </a:p>
      </dgm:t>
    </dgm:pt>
    <dgm:pt modelId="{8F648C4E-50A1-46BE-B0AD-83697305139D}" type="sibTrans" cxnId="{FE6D2BF4-7C69-4D16-98C6-75DC36B1F8EA}">
      <dgm:prSet/>
      <dgm:spPr/>
      <dgm:t>
        <a:bodyPr/>
        <a:lstStyle/>
        <a:p>
          <a:endParaRPr lang="en-US"/>
        </a:p>
      </dgm:t>
    </dgm:pt>
    <dgm:pt modelId="{F459875A-FFBC-4E8E-8B9C-A78AE66B242C}">
      <dgm:prSet/>
      <dgm:spPr/>
      <dgm:t>
        <a:bodyPr/>
        <a:lstStyle/>
        <a:p>
          <a:r>
            <a:rPr lang="en-GB"/>
            <a:t>University open courses</a:t>
          </a:r>
          <a:endParaRPr lang="en-US"/>
        </a:p>
      </dgm:t>
    </dgm:pt>
    <dgm:pt modelId="{EA8724BB-A327-4B0A-B6EE-6CCE8DCAA2E4}" type="parTrans" cxnId="{ABBEFC8B-1A23-4625-B26B-9380EF03DCCD}">
      <dgm:prSet/>
      <dgm:spPr/>
      <dgm:t>
        <a:bodyPr/>
        <a:lstStyle/>
        <a:p>
          <a:endParaRPr lang="en-US"/>
        </a:p>
      </dgm:t>
    </dgm:pt>
    <dgm:pt modelId="{F5323F0C-A142-4714-BBDC-CF114A68ED26}" type="sibTrans" cxnId="{ABBEFC8B-1A23-4625-B26B-9380EF03DCCD}">
      <dgm:prSet/>
      <dgm:spPr/>
      <dgm:t>
        <a:bodyPr/>
        <a:lstStyle/>
        <a:p>
          <a:endParaRPr lang="en-US"/>
        </a:p>
      </dgm:t>
    </dgm:pt>
    <dgm:pt modelId="{787A93BF-C219-4D79-BC28-9B15E7144213}">
      <dgm:prSet/>
      <dgm:spPr/>
      <dgm:t>
        <a:bodyPr/>
        <a:lstStyle/>
        <a:p>
          <a:pPr>
            <a:defRPr b="1"/>
          </a:pPr>
          <a:r>
            <a:rPr lang="en-GB"/>
            <a:t>When you’ve absorbed the knowledge available in courses, you can switch over to research papers and more advanced resources.</a:t>
          </a:r>
          <a:endParaRPr lang="en-US"/>
        </a:p>
      </dgm:t>
    </dgm:pt>
    <dgm:pt modelId="{09FDE015-F923-4A0E-8739-2F33AF6C9332}" type="parTrans" cxnId="{0C8ADEF8-785E-4E89-8085-6EB9116089CF}">
      <dgm:prSet/>
      <dgm:spPr/>
      <dgm:t>
        <a:bodyPr/>
        <a:lstStyle/>
        <a:p>
          <a:endParaRPr lang="en-US"/>
        </a:p>
      </dgm:t>
    </dgm:pt>
    <dgm:pt modelId="{40F19E8F-5981-4A10-BA15-3C1EBED511D6}" type="sibTrans" cxnId="{0C8ADEF8-785E-4E89-8085-6EB9116089CF}">
      <dgm:prSet/>
      <dgm:spPr/>
      <dgm:t>
        <a:bodyPr/>
        <a:lstStyle/>
        <a:p>
          <a:endParaRPr lang="en-US"/>
        </a:p>
      </dgm:t>
    </dgm:pt>
    <dgm:pt modelId="{42C266B7-F390-4179-9E89-5E509D3B171F}" type="pres">
      <dgm:prSet presAssocID="{B62498D1-E3B5-497E-842D-FF0DBB8343D2}" presName="root" presStyleCnt="0">
        <dgm:presLayoutVars>
          <dgm:dir/>
          <dgm:resizeHandles val="exact"/>
        </dgm:presLayoutVars>
      </dgm:prSet>
      <dgm:spPr/>
    </dgm:pt>
    <dgm:pt modelId="{E50BBDA4-AD4F-41C2-903B-FCCD15A3078C}" type="pres">
      <dgm:prSet presAssocID="{C43222FD-484F-4171-9F0B-729249300B7F}" presName="compNode" presStyleCnt="0"/>
      <dgm:spPr/>
    </dgm:pt>
    <dgm:pt modelId="{A2E3A691-4046-4FE9-8E24-DAB959582B5F}" type="pres">
      <dgm:prSet presAssocID="{C43222FD-484F-4171-9F0B-729249300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8CA8FD5-D4A0-4F25-9339-101010C0588D}" type="pres">
      <dgm:prSet presAssocID="{C43222FD-484F-4171-9F0B-729249300B7F}" presName="iconSpace" presStyleCnt="0"/>
      <dgm:spPr/>
    </dgm:pt>
    <dgm:pt modelId="{8D9A457C-AB5E-4BC2-B4D8-A83AC5A008BE}" type="pres">
      <dgm:prSet presAssocID="{C43222FD-484F-4171-9F0B-729249300B7F}" presName="parTx" presStyleLbl="revTx" presStyleIdx="0" presStyleCnt="6">
        <dgm:presLayoutVars>
          <dgm:chMax val="0"/>
          <dgm:chPref val="0"/>
        </dgm:presLayoutVars>
      </dgm:prSet>
      <dgm:spPr/>
    </dgm:pt>
    <dgm:pt modelId="{D33ABA6B-266E-43C9-9B3B-01148BDBEC36}" type="pres">
      <dgm:prSet presAssocID="{C43222FD-484F-4171-9F0B-729249300B7F}" presName="txSpace" presStyleCnt="0"/>
      <dgm:spPr/>
    </dgm:pt>
    <dgm:pt modelId="{D77A9A08-0497-4498-A118-4BF813746905}" type="pres">
      <dgm:prSet presAssocID="{C43222FD-484F-4171-9F0B-729249300B7F}" presName="desTx" presStyleLbl="revTx" presStyleIdx="1" presStyleCnt="6">
        <dgm:presLayoutVars/>
      </dgm:prSet>
      <dgm:spPr/>
    </dgm:pt>
    <dgm:pt modelId="{56605FB0-A2B8-4985-A99A-9218119E8458}" type="pres">
      <dgm:prSet presAssocID="{A495614A-4509-416A-9B2F-51F9836A3EDD}" presName="sibTrans" presStyleCnt="0"/>
      <dgm:spPr/>
    </dgm:pt>
    <dgm:pt modelId="{33F7F18A-621C-4161-96A9-6AF364BA5998}" type="pres">
      <dgm:prSet presAssocID="{9FD4735F-3993-416B-BD5A-23FD640EA4DD}" presName="compNode" presStyleCnt="0"/>
      <dgm:spPr/>
    </dgm:pt>
    <dgm:pt modelId="{6CE7895B-41F3-4FCC-94E3-0DD91FE0ECA5}" type="pres">
      <dgm:prSet presAssocID="{9FD4735F-3993-416B-BD5A-23FD640EA4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F4A78DB3-A08A-4A84-A8C6-24ED60162F12}" type="pres">
      <dgm:prSet presAssocID="{9FD4735F-3993-416B-BD5A-23FD640EA4DD}" presName="iconSpace" presStyleCnt="0"/>
      <dgm:spPr/>
    </dgm:pt>
    <dgm:pt modelId="{45FD7D84-1D63-41F1-A527-3CF45842BB86}" type="pres">
      <dgm:prSet presAssocID="{9FD4735F-3993-416B-BD5A-23FD640EA4DD}" presName="parTx" presStyleLbl="revTx" presStyleIdx="2" presStyleCnt="6">
        <dgm:presLayoutVars>
          <dgm:chMax val="0"/>
          <dgm:chPref val="0"/>
        </dgm:presLayoutVars>
      </dgm:prSet>
      <dgm:spPr/>
    </dgm:pt>
    <dgm:pt modelId="{BE9DF8FF-B0A7-4CAB-9054-FBD523CCC963}" type="pres">
      <dgm:prSet presAssocID="{9FD4735F-3993-416B-BD5A-23FD640EA4DD}" presName="txSpace" presStyleCnt="0"/>
      <dgm:spPr/>
    </dgm:pt>
    <dgm:pt modelId="{937ED7CC-D04C-4878-B707-C8B409C07E72}" type="pres">
      <dgm:prSet presAssocID="{9FD4735F-3993-416B-BD5A-23FD640EA4DD}" presName="desTx" presStyleLbl="revTx" presStyleIdx="3" presStyleCnt="6">
        <dgm:presLayoutVars/>
      </dgm:prSet>
      <dgm:spPr/>
    </dgm:pt>
    <dgm:pt modelId="{77EA8F9D-E6EC-45BA-997F-011CEE11E6DA}" type="pres">
      <dgm:prSet presAssocID="{D8EFC66F-020A-4239-B762-BF318F9157AB}" presName="sibTrans" presStyleCnt="0"/>
      <dgm:spPr/>
    </dgm:pt>
    <dgm:pt modelId="{B01CEB89-5CB6-4B53-B091-1DF9BD53B707}" type="pres">
      <dgm:prSet presAssocID="{787A93BF-C219-4D79-BC28-9B15E7144213}" presName="compNode" presStyleCnt="0"/>
      <dgm:spPr/>
    </dgm:pt>
    <dgm:pt modelId="{A111D7D2-511B-47DB-906A-6FE6CC1E00D4}" type="pres">
      <dgm:prSet presAssocID="{787A93BF-C219-4D79-BC28-9B15E71442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7C504140-6001-44DC-86DC-22603B8DF93A}" type="pres">
      <dgm:prSet presAssocID="{787A93BF-C219-4D79-BC28-9B15E7144213}" presName="iconSpace" presStyleCnt="0"/>
      <dgm:spPr/>
    </dgm:pt>
    <dgm:pt modelId="{D074532B-5298-4D14-B9C1-19BE6A33280A}" type="pres">
      <dgm:prSet presAssocID="{787A93BF-C219-4D79-BC28-9B15E7144213}" presName="parTx" presStyleLbl="revTx" presStyleIdx="4" presStyleCnt="6">
        <dgm:presLayoutVars>
          <dgm:chMax val="0"/>
          <dgm:chPref val="0"/>
        </dgm:presLayoutVars>
      </dgm:prSet>
      <dgm:spPr/>
    </dgm:pt>
    <dgm:pt modelId="{C5AE1FD8-3DC1-448A-B249-8C617C8EDAAE}" type="pres">
      <dgm:prSet presAssocID="{787A93BF-C219-4D79-BC28-9B15E7144213}" presName="txSpace" presStyleCnt="0"/>
      <dgm:spPr/>
    </dgm:pt>
    <dgm:pt modelId="{23943848-1B86-4C5F-8ADB-C578F37351CE}" type="pres">
      <dgm:prSet presAssocID="{787A93BF-C219-4D79-BC28-9B15E7144213}" presName="desTx" presStyleLbl="revTx" presStyleIdx="5" presStyleCnt="6">
        <dgm:presLayoutVars/>
      </dgm:prSet>
      <dgm:spPr/>
    </dgm:pt>
  </dgm:ptLst>
  <dgm:cxnLst>
    <dgm:cxn modelId="{9C93520B-F9C3-49D0-A01A-AB09B5AE1020}" srcId="{B62498D1-E3B5-497E-842D-FF0DBB8343D2}" destId="{9FD4735F-3993-416B-BD5A-23FD640EA4DD}" srcOrd="1" destOrd="0" parTransId="{40CC3B85-2461-4AD1-BE58-8C8686BB372E}" sibTransId="{D8EFC66F-020A-4239-B762-BF318F9157AB}"/>
    <dgm:cxn modelId="{168CA21B-5957-4A78-B717-572FDF2B3EF0}" type="presOf" srcId="{FE9734AC-B5AE-47AF-A095-E7F12BE02857}" destId="{937ED7CC-D04C-4878-B707-C8B409C07E72}" srcOrd="0" destOrd="1" presId="urn:microsoft.com/office/officeart/2018/2/layout/IconLabelDescriptionList"/>
    <dgm:cxn modelId="{3DE6E660-733E-4CD1-B524-80280BEA6F76}" srcId="{B62498D1-E3B5-497E-842D-FF0DBB8343D2}" destId="{C43222FD-484F-4171-9F0B-729249300B7F}" srcOrd="0" destOrd="0" parTransId="{901151A2-116B-4236-B85A-6DF7B74F9133}" sibTransId="{A495614A-4509-416A-9B2F-51F9836A3EDD}"/>
    <dgm:cxn modelId="{BF29FF6B-D15F-41EA-94AB-CECE5E25D393}" srcId="{9FD4735F-3993-416B-BD5A-23FD640EA4DD}" destId="{50D31818-FCEA-43AC-B0A2-CAEC64F147E9}" srcOrd="0" destOrd="0" parTransId="{E3FB95A5-2CCE-4163-8EFA-F9349E2FA845}" sibTransId="{A2852AA9-9776-495A-8C73-EC44D775C863}"/>
    <dgm:cxn modelId="{AA27A072-B1E1-47AD-A5E4-BC063E10E6DF}" type="presOf" srcId="{50D31818-FCEA-43AC-B0A2-CAEC64F147E9}" destId="{937ED7CC-D04C-4878-B707-C8B409C07E72}" srcOrd="0" destOrd="0" presId="urn:microsoft.com/office/officeart/2018/2/layout/IconLabelDescriptionList"/>
    <dgm:cxn modelId="{F548BA89-6FDA-470C-8441-FE621DE48A16}" type="presOf" srcId="{9FD4735F-3993-416B-BD5A-23FD640EA4DD}" destId="{45FD7D84-1D63-41F1-A527-3CF45842BB86}" srcOrd="0" destOrd="0" presId="urn:microsoft.com/office/officeart/2018/2/layout/IconLabelDescriptionList"/>
    <dgm:cxn modelId="{ABBEFC8B-1A23-4625-B26B-9380EF03DCCD}" srcId="{9FD4735F-3993-416B-BD5A-23FD640EA4DD}" destId="{F459875A-FFBC-4E8E-8B9C-A78AE66B242C}" srcOrd="2" destOrd="0" parTransId="{EA8724BB-A327-4B0A-B6EE-6CCE8DCAA2E4}" sibTransId="{F5323F0C-A142-4714-BBDC-CF114A68ED26}"/>
    <dgm:cxn modelId="{65F70493-CFC8-46A3-8BBF-879390D98AF6}" type="presOf" srcId="{787A93BF-C219-4D79-BC28-9B15E7144213}" destId="{D074532B-5298-4D14-B9C1-19BE6A33280A}" srcOrd="0" destOrd="0" presId="urn:microsoft.com/office/officeart/2018/2/layout/IconLabelDescriptionList"/>
    <dgm:cxn modelId="{F5F313B1-702D-4C09-978A-A74426F96822}" type="presOf" srcId="{C43222FD-484F-4171-9F0B-729249300B7F}" destId="{8D9A457C-AB5E-4BC2-B4D8-A83AC5A008BE}" srcOrd="0" destOrd="0" presId="urn:microsoft.com/office/officeart/2018/2/layout/IconLabelDescriptionList"/>
    <dgm:cxn modelId="{7CDA25C1-5CF7-4594-8A1E-982ACEDDAF6F}" type="presOf" srcId="{F459875A-FFBC-4E8E-8B9C-A78AE66B242C}" destId="{937ED7CC-D04C-4878-B707-C8B409C07E72}" srcOrd="0" destOrd="2" presId="urn:microsoft.com/office/officeart/2018/2/layout/IconLabelDescriptionList"/>
    <dgm:cxn modelId="{60E54CD6-DA13-4DB8-9AB1-59622DA4BB16}" type="presOf" srcId="{B62498D1-E3B5-497E-842D-FF0DBB8343D2}" destId="{42C266B7-F390-4179-9E89-5E509D3B171F}" srcOrd="0" destOrd="0" presId="urn:microsoft.com/office/officeart/2018/2/layout/IconLabelDescriptionList"/>
    <dgm:cxn modelId="{FE6D2BF4-7C69-4D16-98C6-75DC36B1F8EA}" srcId="{9FD4735F-3993-416B-BD5A-23FD640EA4DD}" destId="{FE9734AC-B5AE-47AF-A095-E7F12BE02857}" srcOrd="1" destOrd="0" parTransId="{1EBF24A4-81E5-4D55-A849-767C7ED7AEDD}" sibTransId="{8F648C4E-50A1-46BE-B0AD-83697305139D}"/>
    <dgm:cxn modelId="{0C8ADEF8-785E-4E89-8085-6EB9116089CF}" srcId="{B62498D1-E3B5-497E-842D-FF0DBB8343D2}" destId="{787A93BF-C219-4D79-BC28-9B15E7144213}" srcOrd="2" destOrd="0" parTransId="{09FDE015-F923-4A0E-8739-2F33AF6C9332}" sibTransId="{40F19E8F-5981-4A10-BA15-3C1EBED511D6}"/>
    <dgm:cxn modelId="{84CE6F3A-9A56-4541-8AC3-1CEBFA9CFEAB}" type="presParOf" srcId="{42C266B7-F390-4179-9E89-5E509D3B171F}" destId="{E50BBDA4-AD4F-41C2-903B-FCCD15A3078C}" srcOrd="0" destOrd="0" presId="urn:microsoft.com/office/officeart/2018/2/layout/IconLabelDescriptionList"/>
    <dgm:cxn modelId="{AF21E56C-6690-4026-86EC-93F517BDA9EA}" type="presParOf" srcId="{E50BBDA4-AD4F-41C2-903B-FCCD15A3078C}" destId="{A2E3A691-4046-4FE9-8E24-DAB959582B5F}" srcOrd="0" destOrd="0" presId="urn:microsoft.com/office/officeart/2018/2/layout/IconLabelDescriptionList"/>
    <dgm:cxn modelId="{F16E2A25-2A26-450A-A2CD-003D4CE4AC2D}" type="presParOf" srcId="{E50BBDA4-AD4F-41C2-903B-FCCD15A3078C}" destId="{C8CA8FD5-D4A0-4F25-9339-101010C0588D}" srcOrd="1" destOrd="0" presId="urn:microsoft.com/office/officeart/2018/2/layout/IconLabelDescriptionList"/>
    <dgm:cxn modelId="{191CDE50-E78A-4BFA-8CE2-8B7189B7CD16}" type="presParOf" srcId="{E50BBDA4-AD4F-41C2-903B-FCCD15A3078C}" destId="{8D9A457C-AB5E-4BC2-B4D8-A83AC5A008BE}" srcOrd="2" destOrd="0" presId="urn:microsoft.com/office/officeart/2018/2/layout/IconLabelDescriptionList"/>
    <dgm:cxn modelId="{026B6576-A006-4D36-8C7E-205C1068E5FF}" type="presParOf" srcId="{E50BBDA4-AD4F-41C2-903B-FCCD15A3078C}" destId="{D33ABA6B-266E-43C9-9B3B-01148BDBEC36}" srcOrd="3" destOrd="0" presId="urn:microsoft.com/office/officeart/2018/2/layout/IconLabelDescriptionList"/>
    <dgm:cxn modelId="{A1464ED7-6933-4766-BB80-18FAD3D9EAF9}" type="presParOf" srcId="{E50BBDA4-AD4F-41C2-903B-FCCD15A3078C}" destId="{D77A9A08-0497-4498-A118-4BF813746905}" srcOrd="4" destOrd="0" presId="urn:microsoft.com/office/officeart/2018/2/layout/IconLabelDescriptionList"/>
    <dgm:cxn modelId="{39074B7F-8368-4904-8DF1-21500EDED7F5}" type="presParOf" srcId="{42C266B7-F390-4179-9E89-5E509D3B171F}" destId="{56605FB0-A2B8-4985-A99A-9218119E8458}" srcOrd="1" destOrd="0" presId="urn:microsoft.com/office/officeart/2018/2/layout/IconLabelDescriptionList"/>
    <dgm:cxn modelId="{8C96E411-D47D-4E69-82EF-34A2734B5EEF}" type="presParOf" srcId="{42C266B7-F390-4179-9E89-5E509D3B171F}" destId="{33F7F18A-621C-4161-96A9-6AF364BA5998}" srcOrd="2" destOrd="0" presId="urn:microsoft.com/office/officeart/2018/2/layout/IconLabelDescriptionList"/>
    <dgm:cxn modelId="{0C77E8B7-1236-4F14-BE00-B8179BDD753F}" type="presParOf" srcId="{33F7F18A-621C-4161-96A9-6AF364BA5998}" destId="{6CE7895B-41F3-4FCC-94E3-0DD91FE0ECA5}" srcOrd="0" destOrd="0" presId="urn:microsoft.com/office/officeart/2018/2/layout/IconLabelDescriptionList"/>
    <dgm:cxn modelId="{DE3CE500-AD54-465D-9446-F1D2234A9208}" type="presParOf" srcId="{33F7F18A-621C-4161-96A9-6AF364BA5998}" destId="{F4A78DB3-A08A-4A84-A8C6-24ED60162F12}" srcOrd="1" destOrd="0" presId="urn:microsoft.com/office/officeart/2018/2/layout/IconLabelDescriptionList"/>
    <dgm:cxn modelId="{AD01EB20-4322-42A4-9FAC-9B6DEEAC8E6B}" type="presParOf" srcId="{33F7F18A-621C-4161-96A9-6AF364BA5998}" destId="{45FD7D84-1D63-41F1-A527-3CF45842BB86}" srcOrd="2" destOrd="0" presId="urn:microsoft.com/office/officeart/2018/2/layout/IconLabelDescriptionList"/>
    <dgm:cxn modelId="{0DEED672-6185-46A1-8BAB-142048F143CE}" type="presParOf" srcId="{33F7F18A-621C-4161-96A9-6AF364BA5998}" destId="{BE9DF8FF-B0A7-4CAB-9054-FBD523CCC963}" srcOrd="3" destOrd="0" presId="urn:microsoft.com/office/officeart/2018/2/layout/IconLabelDescriptionList"/>
    <dgm:cxn modelId="{7E806F50-A0B6-4365-BCF2-1570495E3630}" type="presParOf" srcId="{33F7F18A-621C-4161-96A9-6AF364BA5998}" destId="{937ED7CC-D04C-4878-B707-C8B409C07E72}" srcOrd="4" destOrd="0" presId="urn:microsoft.com/office/officeart/2018/2/layout/IconLabelDescriptionList"/>
    <dgm:cxn modelId="{9E08088E-BF02-472F-BC40-D6CF52CEE372}" type="presParOf" srcId="{42C266B7-F390-4179-9E89-5E509D3B171F}" destId="{77EA8F9D-E6EC-45BA-997F-011CEE11E6DA}" srcOrd="3" destOrd="0" presId="urn:microsoft.com/office/officeart/2018/2/layout/IconLabelDescriptionList"/>
    <dgm:cxn modelId="{13F2AC0C-928B-4AAB-B15A-EE4B8883797A}" type="presParOf" srcId="{42C266B7-F390-4179-9E89-5E509D3B171F}" destId="{B01CEB89-5CB6-4B53-B091-1DF9BD53B707}" srcOrd="4" destOrd="0" presId="urn:microsoft.com/office/officeart/2018/2/layout/IconLabelDescriptionList"/>
    <dgm:cxn modelId="{C5DCEBD3-6C55-4A12-86A1-15FB1F432D22}" type="presParOf" srcId="{B01CEB89-5CB6-4B53-B091-1DF9BD53B707}" destId="{A111D7D2-511B-47DB-906A-6FE6CC1E00D4}" srcOrd="0" destOrd="0" presId="urn:microsoft.com/office/officeart/2018/2/layout/IconLabelDescriptionList"/>
    <dgm:cxn modelId="{A6498ECC-51BE-4F79-B326-4D38D9251487}" type="presParOf" srcId="{B01CEB89-5CB6-4B53-B091-1DF9BD53B707}" destId="{7C504140-6001-44DC-86DC-22603B8DF93A}" srcOrd="1" destOrd="0" presId="urn:microsoft.com/office/officeart/2018/2/layout/IconLabelDescriptionList"/>
    <dgm:cxn modelId="{6B87D164-023C-4AB8-AE17-BF183FA54BC6}" type="presParOf" srcId="{B01CEB89-5CB6-4B53-B091-1DF9BD53B707}" destId="{D074532B-5298-4D14-B9C1-19BE6A33280A}" srcOrd="2" destOrd="0" presId="urn:microsoft.com/office/officeart/2018/2/layout/IconLabelDescriptionList"/>
    <dgm:cxn modelId="{63439DF5-D5A5-4FD7-9E42-9DC780357F9E}" type="presParOf" srcId="{B01CEB89-5CB6-4B53-B091-1DF9BD53B707}" destId="{C5AE1FD8-3DC1-448A-B249-8C617C8EDAAE}" srcOrd="3" destOrd="0" presId="urn:microsoft.com/office/officeart/2018/2/layout/IconLabelDescriptionList"/>
    <dgm:cxn modelId="{92BBA1A9-9D30-4E64-9976-A0959A08FD18}" type="presParOf" srcId="{B01CEB89-5CB6-4B53-B091-1DF9BD53B707}" destId="{23943848-1B86-4C5F-8ADB-C578F37351C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37AF8-1A9C-4FBD-BA99-93C659A412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E52815-C517-4C55-B999-2034ED59A618}">
      <dgm:prSet/>
      <dgm:spPr/>
      <dgm:t>
        <a:bodyPr/>
        <a:lstStyle/>
        <a:p>
          <a:r>
            <a:rPr lang="en-US"/>
            <a:t>It is very important to only focus on building the foundations in this phase. </a:t>
          </a:r>
        </a:p>
      </dgm:t>
    </dgm:pt>
    <dgm:pt modelId="{94327ABE-0AC8-4DCA-8843-9C4B42070B32}" type="parTrans" cxnId="{13EBCB93-24D3-4D78-8132-BFAE93D3E95B}">
      <dgm:prSet/>
      <dgm:spPr/>
      <dgm:t>
        <a:bodyPr/>
        <a:lstStyle/>
        <a:p>
          <a:endParaRPr lang="en-US"/>
        </a:p>
      </dgm:t>
    </dgm:pt>
    <dgm:pt modelId="{846EACA6-9605-48F9-9BEC-69CB1783ABBF}" type="sibTrans" cxnId="{13EBCB93-24D3-4D78-8132-BFAE93D3E95B}">
      <dgm:prSet/>
      <dgm:spPr/>
      <dgm:t>
        <a:bodyPr/>
        <a:lstStyle/>
        <a:p>
          <a:endParaRPr lang="en-US"/>
        </a:p>
      </dgm:t>
    </dgm:pt>
    <dgm:pt modelId="{E23BE75B-7E0D-4D77-8987-E49AC06A1E56}">
      <dgm:prSet/>
      <dgm:spPr/>
      <dgm:t>
        <a:bodyPr/>
        <a:lstStyle/>
        <a:p>
          <a:r>
            <a:rPr lang="en-US"/>
            <a:t>Do not try to master everything and know every details about every topic.</a:t>
          </a:r>
        </a:p>
      </dgm:t>
    </dgm:pt>
    <dgm:pt modelId="{3A485142-B7C7-48DA-A54E-F5E6E80D67E5}" type="parTrans" cxnId="{6394EE13-1E6C-41B2-AE2A-6AB882A9FBA0}">
      <dgm:prSet/>
      <dgm:spPr/>
      <dgm:t>
        <a:bodyPr/>
        <a:lstStyle/>
        <a:p>
          <a:endParaRPr lang="en-US"/>
        </a:p>
      </dgm:t>
    </dgm:pt>
    <dgm:pt modelId="{D6BE2CB0-F192-47C3-B2DC-C906340FDF15}" type="sibTrans" cxnId="{6394EE13-1E6C-41B2-AE2A-6AB882A9FBA0}">
      <dgm:prSet/>
      <dgm:spPr/>
      <dgm:t>
        <a:bodyPr/>
        <a:lstStyle/>
        <a:p>
          <a:endParaRPr lang="en-US"/>
        </a:p>
      </dgm:t>
    </dgm:pt>
    <dgm:pt modelId="{59141CEF-B689-4E70-971A-083F885D4AFF}">
      <dgm:prSet/>
      <dgm:spPr/>
      <dgm:t>
        <a:bodyPr/>
        <a:lstStyle/>
        <a:p>
          <a:r>
            <a:rPr lang="en-US"/>
            <a:t>You can deepen your knowledge after that as needed</a:t>
          </a:r>
        </a:p>
      </dgm:t>
    </dgm:pt>
    <dgm:pt modelId="{47CDED4D-6F35-4838-B679-3C0AFDFEBE9E}" type="parTrans" cxnId="{4EC8EC73-B0D5-4A4B-8EA4-D4ECFC33615C}">
      <dgm:prSet/>
      <dgm:spPr/>
      <dgm:t>
        <a:bodyPr/>
        <a:lstStyle/>
        <a:p>
          <a:endParaRPr lang="en-US"/>
        </a:p>
      </dgm:t>
    </dgm:pt>
    <dgm:pt modelId="{21616C6C-5E43-4F1F-9A12-1D66450DA382}" type="sibTrans" cxnId="{4EC8EC73-B0D5-4A4B-8EA4-D4ECFC33615C}">
      <dgm:prSet/>
      <dgm:spPr/>
      <dgm:t>
        <a:bodyPr/>
        <a:lstStyle/>
        <a:p>
          <a:endParaRPr lang="en-US"/>
        </a:p>
      </dgm:t>
    </dgm:pt>
    <dgm:pt modelId="{F13BCCBA-5741-4765-9BBB-5D2A9ADFFE1E}" type="pres">
      <dgm:prSet presAssocID="{CF337AF8-1A9C-4FBD-BA99-93C659A41299}" presName="root" presStyleCnt="0">
        <dgm:presLayoutVars>
          <dgm:dir/>
          <dgm:resizeHandles val="exact"/>
        </dgm:presLayoutVars>
      </dgm:prSet>
      <dgm:spPr/>
    </dgm:pt>
    <dgm:pt modelId="{0AEE8E76-8EA6-4DFD-A58D-CC4889D452D3}" type="pres">
      <dgm:prSet presAssocID="{59E52815-C517-4C55-B999-2034ED59A618}" presName="compNode" presStyleCnt="0"/>
      <dgm:spPr/>
    </dgm:pt>
    <dgm:pt modelId="{916DB965-CE3C-414F-BA74-AEEAC755F99E}" type="pres">
      <dgm:prSet presAssocID="{59E52815-C517-4C55-B999-2034ED59A618}" presName="bgRect" presStyleLbl="bgShp" presStyleIdx="0" presStyleCnt="3"/>
      <dgm:spPr/>
    </dgm:pt>
    <dgm:pt modelId="{0E914C11-827D-4E49-8F56-5D8FBBFB9FDB}" type="pres">
      <dgm:prSet presAssocID="{59E52815-C517-4C55-B999-2034ED59A6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6D5AACC-DC5B-4FE2-A8C6-4C7A91858694}" type="pres">
      <dgm:prSet presAssocID="{59E52815-C517-4C55-B999-2034ED59A618}" presName="spaceRect" presStyleCnt="0"/>
      <dgm:spPr/>
    </dgm:pt>
    <dgm:pt modelId="{CA5E2AF5-5DEE-4964-B859-A4F51F8BF4C5}" type="pres">
      <dgm:prSet presAssocID="{59E52815-C517-4C55-B999-2034ED59A618}" presName="parTx" presStyleLbl="revTx" presStyleIdx="0" presStyleCnt="3">
        <dgm:presLayoutVars>
          <dgm:chMax val="0"/>
          <dgm:chPref val="0"/>
        </dgm:presLayoutVars>
      </dgm:prSet>
      <dgm:spPr/>
    </dgm:pt>
    <dgm:pt modelId="{26142B1F-5BF4-4C89-9EEF-E13F148D4ECE}" type="pres">
      <dgm:prSet presAssocID="{846EACA6-9605-48F9-9BEC-69CB1783ABBF}" presName="sibTrans" presStyleCnt="0"/>
      <dgm:spPr/>
    </dgm:pt>
    <dgm:pt modelId="{30DED62C-09A4-493C-8715-CBB61284C389}" type="pres">
      <dgm:prSet presAssocID="{E23BE75B-7E0D-4D77-8987-E49AC06A1E56}" presName="compNode" presStyleCnt="0"/>
      <dgm:spPr/>
    </dgm:pt>
    <dgm:pt modelId="{4EB8CCB1-9845-4698-A1F9-0C193B4CBD41}" type="pres">
      <dgm:prSet presAssocID="{E23BE75B-7E0D-4D77-8987-E49AC06A1E56}" presName="bgRect" presStyleLbl="bgShp" presStyleIdx="1" presStyleCnt="3"/>
      <dgm:spPr/>
    </dgm:pt>
    <dgm:pt modelId="{237E8C45-2A10-4C7E-8544-60A2C93BE20A}" type="pres">
      <dgm:prSet presAssocID="{E23BE75B-7E0D-4D77-8987-E49AC06A1E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29C630E-EF65-42C1-AA9A-B0650D448AD1}" type="pres">
      <dgm:prSet presAssocID="{E23BE75B-7E0D-4D77-8987-E49AC06A1E56}" presName="spaceRect" presStyleCnt="0"/>
      <dgm:spPr/>
    </dgm:pt>
    <dgm:pt modelId="{612F56D3-E4CF-4116-AEF3-48E0CBE83B99}" type="pres">
      <dgm:prSet presAssocID="{E23BE75B-7E0D-4D77-8987-E49AC06A1E56}" presName="parTx" presStyleLbl="revTx" presStyleIdx="1" presStyleCnt="3">
        <dgm:presLayoutVars>
          <dgm:chMax val="0"/>
          <dgm:chPref val="0"/>
        </dgm:presLayoutVars>
      </dgm:prSet>
      <dgm:spPr/>
    </dgm:pt>
    <dgm:pt modelId="{D38D5E28-80CD-4EF0-AAD4-6EB151F81CDD}" type="pres">
      <dgm:prSet presAssocID="{D6BE2CB0-F192-47C3-B2DC-C906340FDF15}" presName="sibTrans" presStyleCnt="0"/>
      <dgm:spPr/>
    </dgm:pt>
    <dgm:pt modelId="{8F5643C2-B279-41CF-9E1B-6184334F774B}" type="pres">
      <dgm:prSet presAssocID="{59141CEF-B689-4E70-971A-083F885D4AFF}" presName="compNode" presStyleCnt="0"/>
      <dgm:spPr/>
    </dgm:pt>
    <dgm:pt modelId="{288A39E0-73CB-4002-BC2D-BCE7125C37F6}" type="pres">
      <dgm:prSet presAssocID="{59141CEF-B689-4E70-971A-083F885D4AFF}" presName="bgRect" presStyleLbl="bgShp" presStyleIdx="2" presStyleCnt="3"/>
      <dgm:spPr/>
    </dgm:pt>
    <dgm:pt modelId="{75688523-9161-4CE2-B425-5A26694F572B}" type="pres">
      <dgm:prSet presAssocID="{59141CEF-B689-4E70-971A-083F885D4A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010D7C1-917F-4D93-8D60-CD773DB55E08}" type="pres">
      <dgm:prSet presAssocID="{59141CEF-B689-4E70-971A-083F885D4AFF}" presName="spaceRect" presStyleCnt="0"/>
      <dgm:spPr/>
    </dgm:pt>
    <dgm:pt modelId="{DE1AE7CD-C5CC-48C4-92E7-1009D1E5B456}" type="pres">
      <dgm:prSet presAssocID="{59141CEF-B689-4E70-971A-083F885D4AFF}" presName="parTx" presStyleLbl="revTx" presStyleIdx="2" presStyleCnt="3">
        <dgm:presLayoutVars>
          <dgm:chMax val="0"/>
          <dgm:chPref val="0"/>
        </dgm:presLayoutVars>
      </dgm:prSet>
      <dgm:spPr/>
    </dgm:pt>
  </dgm:ptLst>
  <dgm:cxnLst>
    <dgm:cxn modelId="{6394EE13-1E6C-41B2-AE2A-6AB882A9FBA0}" srcId="{CF337AF8-1A9C-4FBD-BA99-93C659A41299}" destId="{E23BE75B-7E0D-4D77-8987-E49AC06A1E56}" srcOrd="1" destOrd="0" parTransId="{3A485142-B7C7-48DA-A54E-F5E6E80D67E5}" sibTransId="{D6BE2CB0-F192-47C3-B2DC-C906340FDF15}"/>
    <dgm:cxn modelId="{4EC8EC73-B0D5-4A4B-8EA4-D4ECFC33615C}" srcId="{CF337AF8-1A9C-4FBD-BA99-93C659A41299}" destId="{59141CEF-B689-4E70-971A-083F885D4AFF}" srcOrd="2" destOrd="0" parTransId="{47CDED4D-6F35-4838-B679-3C0AFDFEBE9E}" sibTransId="{21616C6C-5E43-4F1F-9A12-1D66450DA382}"/>
    <dgm:cxn modelId="{13EBCB93-24D3-4D78-8132-BFAE93D3E95B}" srcId="{CF337AF8-1A9C-4FBD-BA99-93C659A41299}" destId="{59E52815-C517-4C55-B999-2034ED59A618}" srcOrd="0" destOrd="0" parTransId="{94327ABE-0AC8-4DCA-8843-9C4B42070B32}" sibTransId="{846EACA6-9605-48F9-9BEC-69CB1783ABBF}"/>
    <dgm:cxn modelId="{17E2FAB1-CE03-4AA6-8A52-B98A47EE8E3C}" type="presOf" srcId="{59E52815-C517-4C55-B999-2034ED59A618}" destId="{CA5E2AF5-5DEE-4964-B859-A4F51F8BF4C5}" srcOrd="0" destOrd="0" presId="urn:microsoft.com/office/officeart/2018/2/layout/IconVerticalSolidList"/>
    <dgm:cxn modelId="{14E857D0-AE62-40FF-812D-45A71383F021}" type="presOf" srcId="{E23BE75B-7E0D-4D77-8987-E49AC06A1E56}" destId="{612F56D3-E4CF-4116-AEF3-48E0CBE83B99}" srcOrd="0" destOrd="0" presId="urn:microsoft.com/office/officeart/2018/2/layout/IconVerticalSolidList"/>
    <dgm:cxn modelId="{E85FBED9-36C5-4A5B-887B-C28BE964B1AC}" type="presOf" srcId="{CF337AF8-1A9C-4FBD-BA99-93C659A41299}" destId="{F13BCCBA-5741-4765-9BBB-5D2A9ADFFE1E}" srcOrd="0" destOrd="0" presId="urn:microsoft.com/office/officeart/2018/2/layout/IconVerticalSolidList"/>
    <dgm:cxn modelId="{DFE763E1-B51C-4474-8348-32D2DD19972E}" type="presOf" srcId="{59141CEF-B689-4E70-971A-083F885D4AFF}" destId="{DE1AE7CD-C5CC-48C4-92E7-1009D1E5B456}" srcOrd="0" destOrd="0" presId="urn:microsoft.com/office/officeart/2018/2/layout/IconVerticalSolidList"/>
    <dgm:cxn modelId="{B622D479-1A73-4F37-85A1-6A3D7BC0C6D5}" type="presParOf" srcId="{F13BCCBA-5741-4765-9BBB-5D2A9ADFFE1E}" destId="{0AEE8E76-8EA6-4DFD-A58D-CC4889D452D3}" srcOrd="0" destOrd="0" presId="urn:microsoft.com/office/officeart/2018/2/layout/IconVerticalSolidList"/>
    <dgm:cxn modelId="{0C88AE72-32DA-4D87-89B1-766FD6574017}" type="presParOf" srcId="{0AEE8E76-8EA6-4DFD-A58D-CC4889D452D3}" destId="{916DB965-CE3C-414F-BA74-AEEAC755F99E}" srcOrd="0" destOrd="0" presId="urn:microsoft.com/office/officeart/2018/2/layout/IconVerticalSolidList"/>
    <dgm:cxn modelId="{16DEA3A5-ED84-426E-9055-CFCA9E85C59B}" type="presParOf" srcId="{0AEE8E76-8EA6-4DFD-A58D-CC4889D452D3}" destId="{0E914C11-827D-4E49-8F56-5D8FBBFB9FDB}" srcOrd="1" destOrd="0" presId="urn:microsoft.com/office/officeart/2018/2/layout/IconVerticalSolidList"/>
    <dgm:cxn modelId="{6E236B5D-A143-4547-AE54-F8EAB20B28D7}" type="presParOf" srcId="{0AEE8E76-8EA6-4DFD-A58D-CC4889D452D3}" destId="{A6D5AACC-DC5B-4FE2-A8C6-4C7A91858694}" srcOrd="2" destOrd="0" presId="urn:microsoft.com/office/officeart/2018/2/layout/IconVerticalSolidList"/>
    <dgm:cxn modelId="{849DFAB3-05E9-4044-8D39-CDCEC1EBACF6}" type="presParOf" srcId="{0AEE8E76-8EA6-4DFD-A58D-CC4889D452D3}" destId="{CA5E2AF5-5DEE-4964-B859-A4F51F8BF4C5}" srcOrd="3" destOrd="0" presId="urn:microsoft.com/office/officeart/2018/2/layout/IconVerticalSolidList"/>
    <dgm:cxn modelId="{46563E3F-D1C0-44E1-9E8A-E52B52B19E7F}" type="presParOf" srcId="{F13BCCBA-5741-4765-9BBB-5D2A9ADFFE1E}" destId="{26142B1F-5BF4-4C89-9EEF-E13F148D4ECE}" srcOrd="1" destOrd="0" presId="urn:microsoft.com/office/officeart/2018/2/layout/IconVerticalSolidList"/>
    <dgm:cxn modelId="{3790B671-F4E9-48F0-B08A-EA6DDD87E379}" type="presParOf" srcId="{F13BCCBA-5741-4765-9BBB-5D2A9ADFFE1E}" destId="{30DED62C-09A4-493C-8715-CBB61284C389}" srcOrd="2" destOrd="0" presId="urn:microsoft.com/office/officeart/2018/2/layout/IconVerticalSolidList"/>
    <dgm:cxn modelId="{8BE15C76-22EF-49D3-8226-7000045848EC}" type="presParOf" srcId="{30DED62C-09A4-493C-8715-CBB61284C389}" destId="{4EB8CCB1-9845-4698-A1F9-0C193B4CBD41}" srcOrd="0" destOrd="0" presId="urn:microsoft.com/office/officeart/2018/2/layout/IconVerticalSolidList"/>
    <dgm:cxn modelId="{75DF4E01-2559-4032-9B55-853F74DD2520}" type="presParOf" srcId="{30DED62C-09A4-493C-8715-CBB61284C389}" destId="{237E8C45-2A10-4C7E-8544-60A2C93BE20A}" srcOrd="1" destOrd="0" presId="urn:microsoft.com/office/officeart/2018/2/layout/IconVerticalSolidList"/>
    <dgm:cxn modelId="{6E1B480D-144A-408B-B8AB-B8C13A5EE5A9}" type="presParOf" srcId="{30DED62C-09A4-493C-8715-CBB61284C389}" destId="{A29C630E-EF65-42C1-AA9A-B0650D448AD1}" srcOrd="2" destOrd="0" presId="urn:microsoft.com/office/officeart/2018/2/layout/IconVerticalSolidList"/>
    <dgm:cxn modelId="{92A44EE5-2589-48C6-BEEA-0B30E60457D8}" type="presParOf" srcId="{30DED62C-09A4-493C-8715-CBB61284C389}" destId="{612F56D3-E4CF-4116-AEF3-48E0CBE83B99}" srcOrd="3" destOrd="0" presId="urn:microsoft.com/office/officeart/2018/2/layout/IconVerticalSolidList"/>
    <dgm:cxn modelId="{59C71B12-0213-4B37-9FD8-2E96B9122A5A}" type="presParOf" srcId="{F13BCCBA-5741-4765-9BBB-5D2A9ADFFE1E}" destId="{D38D5E28-80CD-4EF0-AAD4-6EB151F81CDD}" srcOrd="3" destOrd="0" presId="urn:microsoft.com/office/officeart/2018/2/layout/IconVerticalSolidList"/>
    <dgm:cxn modelId="{7D0566F6-66BA-4CC6-977E-7E398410A7ED}" type="presParOf" srcId="{F13BCCBA-5741-4765-9BBB-5D2A9ADFFE1E}" destId="{8F5643C2-B279-41CF-9E1B-6184334F774B}" srcOrd="4" destOrd="0" presId="urn:microsoft.com/office/officeart/2018/2/layout/IconVerticalSolidList"/>
    <dgm:cxn modelId="{EB9FD4A8-73A9-4F76-AD37-62A24A71D2DB}" type="presParOf" srcId="{8F5643C2-B279-41CF-9E1B-6184334F774B}" destId="{288A39E0-73CB-4002-BC2D-BCE7125C37F6}" srcOrd="0" destOrd="0" presId="urn:microsoft.com/office/officeart/2018/2/layout/IconVerticalSolidList"/>
    <dgm:cxn modelId="{2D592CB5-601E-4C09-BBA1-390B8A064131}" type="presParOf" srcId="{8F5643C2-B279-41CF-9E1B-6184334F774B}" destId="{75688523-9161-4CE2-B425-5A26694F572B}" srcOrd="1" destOrd="0" presId="urn:microsoft.com/office/officeart/2018/2/layout/IconVerticalSolidList"/>
    <dgm:cxn modelId="{66082224-01CD-4CC3-90DD-29185E222028}" type="presParOf" srcId="{8F5643C2-B279-41CF-9E1B-6184334F774B}" destId="{1010D7C1-917F-4D93-8D60-CD773DB55E08}" srcOrd="2" destOrd="0" presId="urn:microsoft.com/office/officeart/2018/2/layout/IconVerticalSolidList"/>
    <dgm:cxn modelId="{98F21076-7807-4B8D-9435-33C38A0CEBEB}" type="presParOf" srcId="{8F5643C2-B279-41CF-9E1B-6184334F774B}" destId="{DE1AE7CD-C5CC-48C4-92E7-1009D1E5B4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128D9D-7C38-470F-A4CF-D0144B594F5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FD47A3F-D541-4AE7-A165-3EF941454A9D}">
      <dgm:prSet/>
      <dgm:spPr/>
      <dgm:t>
        <a:bodyPr/>
        <a:lstStyle/>
        <a:p>
          <a:pPr>
            <a:defRPr cap="all"/>
          </a:pPr>
          <a:r>
            <a:rPr lang="en-US" dirty="0"/>
            <a:t>Skill based portfolio</a:t>
          </a:r>
        </a:p>
      </dgm:t>
    </dgm:pt>
    <dgm:pt modelId="{5F75C433-3721-4DC1-B10B-560AF86ADCE9}" type="parTrans" cxnId="{933FDF0F-09AC-4012-A41E-0B019082F88F}">
      <dgm:prSet/>
      <dgm:spPr/>
      <dgm:t>
        <a:bodyPr/>
        <a:lstStyle/>
        <a:p>
          <a:endParaRPr lang="en-US"/>
        </a:p>
      </dgm:t>
    </dgm:pt>
    <dgm:pt modelId="{4A27786E-4C28-4EEA-82C1-40E71F5A7A96}" type="sibTrans" cxnId="{933FDF0F-09AC-4012-A41E-0B019082F88F}">
      <dgm:prSet/>
      <dgm:spPr/>
      <dgm:t>
        <a:bodyPr/>
        <a:lstStyle/>
        <a:p>
          <a:endParaRPr lang="en-US"/>
        </a:p>
      </dgm:t>
    </dgm:pt>
    <dgm:pt modelId="{403D3583-CC18-4EF4-B9AE-16FF204D244B}">
      <dgm:prSet/>
      <dgm:spPr/>
      <dgm:t>
        <a:bodyPr/>
        <a:lstStyle/>
        <a:p>
          <a:pPr>
            <a:defRPr cap="all"/>
          </a:pPr>
          <a:r>
            <a:rPr lang="en-US"/>
            <a:t>End to end data science projects </a:t>
          </a:r>
        </a:p>
      </dgm:t>
    </dgm:pt>
    <dgm:pt modelId="{F817BC8D-C493-4F8D-890A-511DFF516EB7}" type="parTrans" cxnId="{39265D91-D31A-4DB0-9AA2-EA9C98092972}">
      <dgm:prSet/>
      <dgm:spPr/>
      <dgm:t>
        <a:bodyPr/>
        <a:lstStyle/>
        <a:p>
          <a:endParaRPr lang="en-US"/>
        </a:p>
      </dgm:t>
    </dgm:pt>
    <dgm:pt modelId="{49B811CA-C8C4-44DB-B4E6-DD87B110752F}" type="sibTrans" cxnId="{39265D91-D31A-4DB0-9AA2-EA9C98092972}">
      <dgm:prSet/>
      <dgm:spPr/>
      <dgm:t>
        <a:bodyPr/>
        <a:lstStyle/>
        <a:p>
          <a:endParaRPr lang="en-US"/>
        </a:p>
      </dgm:t>
    </dgm:pt>
    <dgm:pt modelId="{700F873E-0AD3-444E-8423-E76C9B29D84A}">
      <dgm:prSet/>
      <dgm:spPr/>
      <dgm:t>
        <a:bodyPr/>
        <a:lstStyle/>
        <a:p>
          <a:pPr>
            <a:defRPr cap="all"/>
          </a:pPr>
          <a:r>
            <a:rPr lang="en-US"/>
            <a:t>Data science competitions </a:t>
          </a:r>
        </a:p>
      </dgm:t>
    </dgm:pt>
    <dgm:pt modelId="{A9398CF2-E72A-4264-A251-774A76B362CE}" type="parTrans" cxnId="{A6160474-355E-4A87-9B52-57CA230A4C71}">
      <dgm:prSet/>
      <dgm:spPr/>
      <dgm:t>
        <a:bodyPr/>
        <a:lstStyle/>
        <a:p>
          <a:endParaRPr lang="en-US"/>
        </a:p>
      </dgm:t>
    </dgm:pt>
    <dgm:pt modelId="{A5E38DF9-6C4F-4579-A006-7713B7331371}" type="sibTrans" cxnId="{A6160474-355E-4A87-9B52-57CA230A4C71}">
      <dgm:prSet/>
      <dgm:spPr/>
      <dgm:t>
        <a:bodyPr/>
        <a:lstStyle/>
        <a:p>
          <a:endParaRPr lang="en-US"/>
        </a:p>
      </dgm:t>
    </dgm:pt>
    <dgm:pt modelId="{E8806E66-6377-44D4-8036-03287F1B1DBA}">
      <dgm:prSet/>
      <dgm:spPr/>
      <dgm:t>
        <a:bodyPr/>
        <a:lstStyle/>
        <a:p>
          <a:pPr>
            <a:defRPr cap="all"/>
          </a:pPr>
          <a:r>
            <a:rPr lang="en-US"/>
            <a:t>Data science blog</a:t>
          </a:r>
        </a:p>
      </dgm:t>
    </dgm:pt>
    <dgm:pt modelId="{157694E6-C2A5-4F46-ADE0-B7866FAEA55B}" type="parTrans" cxnId="{FE064954-512A-4DCE-BAE5-310DD94E003F}">
      <dgm:prSet/>
      <dgm:spPr/>
      <dgm:t>
        <a:bodyPr/>
        <a:lstStyle/>
        <a:p>
          <a:endParaRPr lang="en-US"/>
        </a:p>
      </dgm:t>
    </dgm:pt>
    <dgm:pt modelId="{B861053C-C350-4CAC-B36E-9ECBB81AB1D7}" type="sibTrans" cxnId="{FE064954-512A-4DCE-BAE5-310DD94E003F}">
      <dgm:prSet/>
      <dgm:spPr/>
      <dgm:t>
        <a:bodyPr/>
        <a:lstStyle/>
        <a:p>
          <a:endParaRPr lang="en-US"/>
        </a:p>
      </dgm:t>
    </dgm:pt>
    <dgm:pt modelId="{BBCAEB1C-8E3E-44E4-821E-C3D1762294CE}" type="pres">
      <dgm:prSet presAssocID="{C0128D9D-7C38-470F-A4CF-D0144B594F56}" presName="root" presStyleCnt="0">
        <dgm:presLayoutVars>
          <dgm:dir/>
          <dgm:resizeHandles val="exact"/>
        </dgm:presLayoutVars>
      </dgm:prSet>
      <dgm:spPr/>
    </dgm:pt>
    <dgm:pt modelId="{0445289F-D9D1-4B93-83DF-AC81A25FC6FB}" type="pres">
      <dgm:prSet presAssocID="{4FD47A3F-D541-4AE7-A165-3EF941454A9D}" presName="compNode" presStyleCnt="0"/>
      <dgm:spPr/>
    </dgm:pt>
    <dgm:pt modelId="{BD664B0E-EE34-4065-A025-63AF65873D66}" type="pres">
      <dgm:prSet presAssocID="{4FD47A3F-D541-4AE7-A165-3EF941454A9D}" presName="iconBgRect" presStyleLbl="bgShp" presStyleIdx="0" presStyleCnt="4"/>
      <dgm:spPr>
        <a:prstGeom prst="round2DiagRect">
          <a:avLst>
            <a:gd name="adj1" fmla="val 29727"/>
            <a:gd name="adj2" fmla="val 0"/>
          </a:avLst>
        </a:prstGeom>
      </dgm:spPr>
    </dgm:pt>
    <dgm:pt modelId="{A9CC4F40-D11C-4B24-9612-8A2689B67855}" type="pres">
      <dgm:prSet presAssocID="{4FD47A3F-D541-4AE7-A165-3EF941454A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AEF3709-72C9-4CF2-BAD3-9D9E3E6BC53D}" type="pres">
      <dgm:prSet presAssocID="{4FD47A3F-D541-4AE7-A165-3EF941454A9D}" presName="spaceRect" presStyleCnt="0"/>
      <dgm:spPr/>
    </dgm:pt>
    <dgm:pt modelId="{B9498DEC-2924-47E3-839E-F3EDD4E56C60}" type="pres">
      <dgm:prSet presAssocID="{4FD47A3F-D541-4AE7-A165-3EF941454A9D}" presName="textRect" presStyleLbl="revTx" presStyleIdx="0" presStyleCnt="4">
        <dgm:presLayoutVars>
          <dgm:chMax val="1"/>
          <dgm:chPref val="1"/>
        </dgm:presLayoutVars>
      </dgm:prSet>
      <dgm:spPr/>
    </dgm:pt>
    <dgm:pt modelId="{8D70FB39-19B9-4CB7-A483-5AD0858D3B3E}" type="pres">
      <dgm:prSet presAssocID="{4A27786E-4C28-4EEA-82C1-40E71F5A7A96}" presName="sibTrans" presStyleCnt="0"/>
      <dgm:spPr/>
    </dgm:pt>
    <dgm:pt modelId="{79FAD6EE-F1D8-4240-931C-95E5DE1D2548}" type="pres">
      <dgm:prSet presAssocID="{403D3583-CC18-4EF4-B9AE-16FF204D244B}" presName="compNode" presStyleCnt="0"/>
      <dgm:spPr/>
    </dgm:pt>
    <dgm:pt modelId="{F1525878-3B77-4DC2-BD88-0B6F158B158B}" type="pres">
      <dgm:prSet presAssocID="{403D3583-CC18-4EF4-B9AE-16FF204D244B}" presName="iconBgRect" presStyleLbl="bgShp" presStyleIdx="1" presStyleCnt="4"/>
      <dgm:spPr>
        <a:prstGeom prst="round2DiagRect">
          <a:avLst>
            <a:gd name="adj1" fmla="val 29727"/>
            <a:gd name="adj2" fmla="val 0"/>
          </a:avLst>
        </a:prstGeom>
      </dgm:spPr>
    </dgm:pt>
    <dgm:pt modelId="{BFD804D1-B0A1-4673-8159-B0DCD1CCEACD}" type="pres">
      <dgm:prSet presAssocID="{403D3583-CC18-4EF4-B9AE-16FF204D24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5E9FE2B-65BA-4418-9F80-9727A3E7B726}" type="pres">
      <dgm:prSet presAssocID="{403D3583-CC18-4EF4-B9AE-16FF204D244B}" presName="spaceRect" presStyleCnt="0"/>
      <dgm:spPr/>
    </dgm:pt>
    <dgm:pt modelId="{5BF66310-7A1B-4975-AB67-1725F5EF94F6}" type="pres">
      <dgm:prSet presAssocID="{403D3583-CC18-4EF4-B9AE-16FF204D244B}" presName="textRect" presStyleLbl="revTx" presStyleIdx="1" presStyleCnt="4">
        <dgm:presLayoutVars>
          <dgm:chMax val="1"/>
          <dgm:chPref val="1"/>
        </dgm:presLayoutVars>
      </dgm:prSet>
      <dgm:spPr/>
    </dgm:pt>
    <dgm:pt modelId="{602DABE1-A2DE-4D0E-9D19-A24BC07D69CC}" type="pres">
      <dgm:prSet presAssocID="{49B811CA-C8C4-44DB-B4E6-DD87B110752F}" presName="sibTrans" presStyleCnt="0"/>
      <dgm:spPr/>
    </dgm:pt>
    <dgm:pt modelId="{CE9F6806-57D2-478C-B1F2-35BB42149F84}" type="pres">
      <dgm:prSet presAssocID="{700F873E-0AD3-444E-8423-E76C9B29D84A}" presName="compNode" presStyleCnt="0"/>
      <dgm:spPr/>
    </dgm:pt>
    <dgm:pt modelId="{B51B5C56-940D-4E15-927C-C8A3D0FB7152}" type="pres">
      <dgm:prSet presAssocID="{700F873E-0AD3-444E-8423-E76C9B29D84A}" presName="iconBgRect" presStyleLbl="bgShp" presStyleIdx="2" presStyleCnt="4"/>
      <dgm:spPr>
        <a:prstGeom prst="round2DiagRect">
          <a:avLst>
            <a:gd name="adj1" fmla="val 29727"/>
            <a:gd name="adj2" fmla="val 0"/>
          </a:avLst>
        </a:prstGeom>
      </dgm:spPr>
    </dgm:pt>
    <dgm:pt modelId="{5A2FC39F-B895-4B95-AB09-FDEA0B144CA4}" type="pres">
      <dgm:prSet presAssocID="{700F873E-0AD3-444E-8423-E76C9B29D8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75AC9547-2B39-43F1-A336-526C5FE10B82}" type="pres">
      <dgm:prSet presAssocID="{700F873E-0AD3-444E-8423-E76C9B29D84A}" presName="spaceRect" presStyleCnt="0"/>
      <dgm:spPr/>
    </dgm:pt>
    <dgm:pt modelId="{06CDD64B-4CC2-4304-A864-C9C66BE6CF06}" type="pres">
      <dgm:prSet presAssocID="{700F873E-0AD3-444E-8423-E76C9B29D84A}" presName="textRect" presStyleLbl="revTx" presStyleIdx="2" presStyleCnt="4">
        <dgm:presLayoutVars>
          <dgm:chMax val="1"/>
          <dgm:chPref val="1"/>
        </dgm:presLayoutVars>
      </dgm:prSet>
      <dgm:spPr/>
    </dgm:pt>
    <dgm:pt modelId="{4383A146-BCB4-4C66-AC24-66603D254662}" type="pres">
      <dgm:prSet presAssocID="{A5E38DF9-6C4F-4579-A006-7713B7331371}" presName="sibTrans" presStyleCnt="0"/>
      <dgm:spPr/>
    </dgm:pt>
    <dgm:pt modelId="{C17A32E6-4B91-4CCF-9476-08FE327FE453}" type="pres">
      <dgm:prSet presAssocID="{E8806E66-6377-44D4-8036-03287F1B1DBA}" presName="compNode" presStyleCnt="0"/>
      <dgm:spPr/>
    </dgm:pt>
    <dgm:pt modelId="{633A8EFD-F22F-4B13-8AAE-FC8DD2EF7D58}" type="pres">
      <dgm:prSet presAssocID="{E8806E66-6377-44D4-8036-03287F1B1DBA}" presName="iconBgRect" presStyleLbl="bgShp" presStyleIdx="3" presStyleCnt="4"/>
      <dgm:spPr>
        <a:prstGeom prst="round2DiagRect">
          <a:avLst>
            <a:gd name="adj1" fmla="val 29727"/>
            <a:gd name="adj2" fmla="val 0"/>
          </a:avLst>
        </a:prstGeom>
      </dgm:spPr>
    </dgm:pt>
    <dgm:pt modelId="{0B6AB936-EEE2-4A69-A961-03CE29E5917F}" type="pres">
      <dgm:prSet presAssocID="{E8806E66-6377-44D4-8036-03287F1B1DB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C18416A-B001-46A5-A6EB-D5C0FCCD7944}" type="pres">
      <dgm:prSet presAssocID="{E8806E66-6377-44D4-8036-03287F1B1DBA}" presName="spaceRect" presStyleCnt="0"/>
      <dgm:spPr/>
    </dgm:pt>
    <dgm:pt modelId="{208A55EF-199E-4763-BF40-B08728CA42C2}" type="pres">
      <dgm:prSet presAssocID="{E8806E66-6377-44D4-8036-03287F1B1DBA}" presName="textRect" presStyleLbl="revTx" presStyleIdx="3" presStyleCnt="4">
        <dgm:presLayoutVars>
          <dgm:chMax val="1"/>
          <dgm:chPref val="1"/>
        </dgm:presLayoutVars>
      </dgm:prSet>
      <dgm:spPr/>
    </dgm:pt>
  </dgm:ptLst>
  <dgm:cxnLst>
    <dgm:cxn modelId="{79720E0B-F589-4801-A293-A960004E39D1}" type="presOf" srcId="{700F873E-0AD3-444E-8423-E76C9B29D84A}" destId="{06CDD64B-4CC2-4304-A864-C9C66BE6CF06}" srcOrd="0" destOrd="0" presId="urn:microsoft.com/office/officeart/2018/5/layout/IconLeafLabelList"/>
    <dgm:cxn modelId="{933FDF0F-09AC-4012-A41E-0B019082F88F}" srcId="{C0128D9D-7C38-470F-A4CF-D0144B594F56}" destId="{4FD47A3F-D541-4AE7-A165-3EF941454A9D}" srcOrd="0" destOrd="0" parTransId="{5F75C433-3721-4DC1-B10B-560AF86ADCE9}" sibTransId="{4A27786E-4C28-4EEA-82C1-40E71F5A7A96}"/>
    <dgm:cxn modelId="{4EAC2517-506E-4299-A9EA-FD073B583CC7}" type="presOf" srcId="{403D3583-CC18-4EF4-B9AE-16FF204D244B}" destId="{5BF66310-7A1B-4975-AB67-1725F5EF94F6}" srcOrd="0" destOrd="0" presId="urn:microsoft.com/office/officeart/2018/5/layout/IconLeafLabelList"/>
    <dgm:cxn modelId="{224B964A-88A4-45D8-A400-F6D01098BCA0}" type="presOf" srcId="{4FD47A3F-D541-4AE7-A165-3EF941454A9D}" destId="{B9498DEC-2924-47E3-839E-F3EDD4E56C60}" srcOrd="0" destOrd="0" presId="urn:microsoft.com/office/officeart/2018/5/layout/IconLeafLabelList"/>
    <dgm:cxn modelId="{A6160474-355E-4A87-9B52-57CA230A4C71}" srcId="{C0128D9D-7C38-470F-A4CF-D0144B594F56}" destId="{700F873E-0AD3-444E-8423-E76C9B29D84A}" srcOrd="2" destOrd="0" parTransId="{A9398CF2-E72A-4264-A251-774A76B362CE}" sibTransId="{A5E38DF9-6C4F-4579-A006-7713B7331371}"/>
    <dgm:cxn modelId="{FE064954-512A-4DCE-BAE5-310DD94E003F}" srcId="{C0128D9D-7C38-470F-A4CF-D0144B594F56}" destId="{E8806E66-6377-44D4-8036-03287F1B1DBA}" srcOrd="3" destOrd="0" parTransId="{157694E6-C2A5-4F46-ADE0-B7866FAEA55B}" sibTransId="{B861053C-C350-4CAC-B36E-9ECBB81AB1D7}"/>
    <dgm:cxn modelId="{39265D91-D31A-4DB0-9AA2-EA9C98092972}" srcId="{C0128D9D-7C38-470F-A4CF-D0144B594F56}" destId="{403D3583-CC18-4EF4-B9AE-16FF204D244B}" srcOrd="1" destOrd="0" parTransId="{F817BC8D-C493-4F8D-890A-511DFF516EB7}" sibTransId="{49B811CA-C8C4-44DB-B4E6-DD87B110752F}"/>
    <dgm:cxn modelId="{B95E73AE-F678-4B39-BC9C-9C05755B1778}" type="presOf" srcId="{E8806E66-6377-44D4-8036-03287F1B1DBA}" destId="{208A55EF-199E-4763-BF40-B08728CA42C2}" srcOrd="0" destOrd="0" presId="urn:microsoft.com/office/officeart/2018/5/layout/IconLeafLabelList"/>
    <dgm:cxn modelId="{74DD66D0-4F1E-4F82-A338-D7FEE6CD9AAD}" type="presOf" srcId="{C0128D9D-7C38-470F-A4CF-D0144B594F56}" destId="{BBCAEB1C-8E3E-44E4-821E-C3D1762294CE}" srcOrd="0" destOrd="0" presId="urn:microsoft.com/office/officeart/2018/5/layout/IconLeafLabelList"/>
    <dgm:cxn modelId="{500C717A-A7DC-4CF7-8CA6-3E8E092A5A4A}" type="presParOf" srcId="{BBCAEB1C-8E3E-44E4-821E-C3D1762294CE}" destId="{0445289F-D9D1-4B93-83DF-AC81A25FC6FB}" srcOrd="0" destOrd="0" presId="urn:microsoft.com/office/officeart/2018/5/layout/IconLeafLabelList"/>
    <dgm:cxn modelId="{6ABA0D79-1E2D-44F2-8A13-E5A03F12A69E}" type="presParOf" srcId="{0445289F-D9D1-4B93-83DF-AC81A25FC6FB}" destId="{BD664B0E-EE34-4065-A025-63AF65873D66}" srcOrd="0" destOrd="0" presId="urn:microsoft.com/office/officeart/2018/5/layout/IconLeafLabelList"/>
    <dgm:cxn modelId="{F667D897-4856-4FAB-9CFE-83988DCEB67F}" type="presParOf" srcId="{0445289F-D9D1-4B93-83DF-AC81A25FC6FB}" destId="{A9CC4F40-D11C-4B24-9612-8A2689B67855}" srcOrd="1" destOrd="0" presId="urn:microsoft.com/office/officeart/2018/5/layout/IconLeafLabelList"/>
    <dgm:cxn modelId="{18BC0D33-F3CD-4B9A-9255-34A346E73037}" type="presParOf" srcId="{0445289F-D9D1-4B93-83DF-AC81A25FC6FB}" destId="{3AEF3709-72C9-4CF2-BAD3-9D9E3E6BC53D}" srcOrd="2" destOrd="0" presId="urn:microsoft.com/office/officeart/2018/5/layout/IconLeafLabelList"/>
    <dgm:cxn modelId="{13158528-C423-4BCB-9E5E-E25F5F217202}" type="presParOf" srcId="{0445289F-D9D1-4B93-83DF-AC81A25FC6FB}" destId="{B9498DEC-2924-47E3-839E-F3EDD4E56C60}" srcOrd="3" destOrd="0" presId="urn:microsoft.com/office/officeart/2018/5/layout/IconLeafLabelList"/>
    <dgm:cxn modelId="{03C2A1BE-94C4-4136-8367-0B2ABA616CD9}" type="presParOf" srcId="{BBCAEB1C-8E3E-44E4-821E-C3D1762294CE}" destId="{8D70FB39-19B9-4CB7-A483-5AD0858D3B3E}" srcOrd="1" destOrd="0" presId="urn:microsoft.com/office/officeart/2018/5/layout/IconLeafLabelList"/>
    <dgm:cxn modelId="{789E8E35-44E1-4C7C-BA0F-758B772A33D7}" type="presParOf" srcId="{BBCAEB1C-8E3E-44E4-821E-C3D1762294CE}" destId="{79FAD6EE-F1D8-4240-931C-95E5DE1D2548}" srcOrd="2" destOrd="0" presId="urn:microsoft.com/office/officeart/2018/5/layout/IconLeafLabelList"/>
    <dgm:cxn modelId="{9B71C219-E088-433D-9EC5-07D3B59C4822}" type="presParOf" srcId="{79FAD6EE-F1D8-4240-931C-95E5DE1D2548}" destId="{F1525878-3B77-4DC2-BD88-0B6F158B158B}" srcOrd="0" destOrd="0" presId="urn:microsoft.com/office/officeart/2018/5/layout/IconLeafLabelList"/>
    <dgm:cxn modelId="{1E1121A3-0F2B-4090-8ED7-8FAE7C525A84}" type="presParOf" srcId="{79FAD6EE-F1D8-4240-931C-95E5DE1D2548}" destId="{BFD804D1-B0A1-4673-8159-B0DCD1CCEACD}" srcOrd="1" destOrd="0" presId="urn:microsoft.com/office/officeart/2018/5/layout/IconLeafLabelList"/>
    <dgm:cxn modelId="{8D56F77C-A0AD-474A-8252-11D5270432A9}" type="presParOf" srcId="{79FAD6EE-F1D8-4240-931C-95E5DE1D2548}" destId="{55E9FE2B-65BA-4418-9F80-9727A3E7B726}" srcOrd="2" destOrd="0" presId="urn:microsoft.com/office/officeart/2018/5/layout/IconLeafLabelList"/>
    <dgm:cxn modelId="{0195A5B0-8782-406C-891F-9A41E9F951A0}" type="presParOf" srcId="{79FAD6EE-F1D8-4240-931C-95E5DE1D2548}" destId="{5BF66310-7A1B-4975-AB67-1725F5EF94F6}" srcOrd="3" destOrd="0" presId="urn:microsoft.com/office/officeart/2018/5/layout/IconLeafLabelList"/>
    <dgm:cxn modelId="{D8456081-CAB4-4125-AF15-2C81B5FC4D5C}" type="presParOf" srcId="{BBCAEB1C-8E3E-44E4-821E-C3D1762294CE}" destId="{602DABE1-A2DE-4D0E-9D19-A24BC07D69CC}" srcOrd="3" destOrd="0" presId="urn:microsoft.com/office/officeart/2018/5/layout/IconLeafLabelList"/>
    <dgm:cxn modelId="{E379FBF2-D09D-43FA-AC0F-6DFDF039340B}" type="presParOf" srcId="{BBCAEB1C-8E3E-44E4-821E-C3D1762294CE}" destId="{CE9F6806-57D2-478C-B1F2-35BB42149F84}" srcOrd="4" destOrd="0" presId="urn:microsoft.com/office/officeart/2018/5/layout/IconLeafLabelList"/>
    <dgm:cxn modelId="{CB92243E-DB0F-4C70-AE13-136013EE458F}" type="presParOf" srcId="{CE9F6806-57D2-478C-B1F2-35BB42149F84}" destId="{B51B5C56-940D-4E15-927C-C8A3D0FB7152}" srcOrd="0" destOrd="0" presId="urn:microsoft.com/office/officeart/2018/5/layout/IconLeafLabelList"/>
    <dgm:cxn modelId="{E4BDA9ED-4247-4E63-B723-10EE7FBCC9DE}" type="presParOf" srcId="{CE9F6806-57D2-478C-B1F2-35BB42149F84}" destId="{5A2FC39F-B895-4B95-AB09-FDEA0B144CA4}" srcOrd="1" destOrd="0" presId="urn:microsoft.com/office/officeart/2018/5/layout/IconLeafLabelList"/>
    <dgm:cxn modelId="{38E0D5BB-C712-4676-8617-E66883ACBA35}" type="presParOf" srcId="{CE9F6806-57D2-478C-B1F2-35BB42149F84}" destId="{75AC9547-2B39-43F1-A336-526C5FE10B82}" srcOrd="2" destOrd="0" presId="urn:microsoft.com/office/officeart/2018/5/layout/IconLeafLabelList"/>
    <dgm:cxn modelId="{5948F779-E8A3-4734-85E1-6FF4D9976C84}" type="presParOf" srcId="{CE9F6806-57D2-478C-B1F2-35BB42149F84}" destId="{06CDD64B-4CC2-4304-A864-C9C66BE6CF06}" srcOrd="3" destOrd="0" presId="urn:microsoft.com/office/officeart/2018/5/layout/IconLeafLabelList"/>
    <dgm:cxn modelId="{E584C3A3-AC83-42D7-BB2B-BE29647F27B3}" type="presParOf" srcId="{BBCAEB1C-8E3E-44E4-821E-C3D1762294CE}" destId="{4383A146-BCB4-4C66-AC24-66603D254662}" srcOrd="5" destOrd="0" presId="urn:microsoft.com/office/officeart/2018/5/layout/IconLeafLabelList"/>
    <dgm:cxn modelId="{F9DD3D3E-EC5E-4D1F-8C44-8F0976A7F7CE}" type="presParOf" srcId="{BBCAEB1C-8E3E-44E4-821E-C3D1762294CE}" destId="{C17A32E6-4B91-4CCF-9476-08FE327FE453}" srcOrd="6" destOrd="0" presId="urn:microsoft.com/office/officeart/2018/5/layout/IconLeafLabelList"/>
    <dgm:cxn modelId="{B8B3EBE4-F67A-4E9E-8486-9A060B8CC844}" type="presParOf" srcId="{C17A32E6-4B91-4CCF-9476-08FE327FE453}" destId="{633A8EFD-F22F-4B13-8AAE-FC8DD2EF7D58}" srcOrd="0" destOrd="0" presId="urn:microsoft.com/office/officeart/2018/5/layout/IconLeafLabelList"/>
    <dgm:cxn modelId="{1783596F-3CE8-49C0-BDD7-1C9F1174AED8}" type="presParOf" srcId="{C17A32E6-4B91-4CCF-9476-08FE327FE453}" destId="{0B6AB936-EEE2-4A69-A961-03CE29E5917F}" srcOrd="1" destOrd="0" presId="urn:microsoft.com/office/officeart/2018/5/layout/IconLeafLabelList"/>
    <dgm:cxn modelId="{3085971E-CBEF-48A4-8F30-D8BD41BED94B}" type="presParOf" srcId="{C17A32E6-4B91-4CCF-9476-08FE327FE453}" destId="{9C18416A-B001-46A5-A6EB-D5C0FCCD7944}" srcOrd="2" destOrd="0" presId="urn:microsoft.com/office/officeart/2018/5/layout/IconLeafLabelList"/>
    <dgm:cxn modelId="{056A6530-CFB6-4887-84B3-9F862BBDE14C}" type="presParOf" srcId="{C17A32E6-4B91-4CCF-9476-08FE327FE453}" destId="{208A55EF-199E-4763-BF40-B08728CA42C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83867-C04A-4A30-B1E2-320164F6B4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CC648D-3283-436A-9AB7-17A5A4D9EBC9}">
      <dgm:prSet/>
      <dgm:spPr/>
      <dgm:t>
        <a:bodyPr/>
        <a:lstStyle/>
        <a:p>
          <a:r>
            <a:rPr lang="en-US"/>
            <a:t>Define important skills you need to show</a:t>
          </a:r>
        </a:p>
      </dgm:t>
    </dgm:pt>
    <dgm:pt modelId="{7F614A1A-3572-4C63-AF88-FFBC8B60AEA9}" type="parTrans" cxnId="{74F38702-FC83-42E7-9F24-3ED496A436A8}">
      <dgm:prSet/>
      <dgm:spPr/>
      <dgm:t>
        <a:bodyPr/>
        <a:lstStyle/>
        <a:p>
          <a:endParaRPr lang="en-US"/>
        </a:p>
      </dgm:t>
    </dgm:pt>
    <dgm:pt modelId="{F5FDEA5F-E28F-4CA3-9100-AC1B53F2C091}" type="sibTrans" cxnId="{74F38702-FC83-42E7-9F24-3ED496A436A8}">
      <dgm:prSet/>
      <dgm:spPr/>
      <dgm:t>
        <a:bodyPr/>
        <a:lstStyle/>
        <a:p>
          <a:endParaRPr lang="en-US"/>
        </a:p>
      </dgm:t>
    </dgm:pt>
    <dgm:pt modelId="{11847B64-574B-45AA-85BB-0BB5C18B2E42}">
      <dgm:prSet/>
      <dgm:spPr/>
      <dgm:t>
        <a:bodyPr/>
        <a:lstStyle/>
        <a:p>
          <a:r>
            <a:rPr lang="en-US"/>
            <a:t>Build a small to medium size project using this tool or applying this skill</a:t>
          </a:r>
        </a:p>
      </dgm:t>
    </dgm:pt>
    <dgm:pt modelId="{FA377187-D4B0-474E-B3E3-5A507F1F40EA}" type="parTrans" cxnId="{5BBF129C-D119-407F-B7A3-77AF03282A2B}">
      <dgm:prSet/>
      <dgm:spPr/>
      <dgm:t>
        <a:bodyPr/>
        <a:lstStyle/>
        <a:p>
          <a:endParaRPr lang="en-US"/>
        </a:p>
      </dgm:t>
    </dgm:pt>
    <dgm:pt modelId="{B54F6F5E-2501-44C0-A0AF-07B5D05C1B19}" type="sibTrans" cxnId="{5BBF129C-D119-407F-B7A3-77AF03282A2B}">
      <dgm:prSet/>
      <dgm:spPr/>
      <dgm:t>
        <a:bodyPr/>
        <a:lstStyle/>
        <a:p>
          <a:endParaRPr lang="en-US"/>
        </a:p>
      </dgm:t>
    </dgm:pt>
    <dgm:pt modelId="{5ACAB254-5113-4F6C-9A20-71FA461CA8B4}">
      <dgm:prSet/>
      <dgm:spPr/>
      <dgm:t>
        <a:bodyPr/>
        <a:lstStyle/>
        <a:p>
          <a:r>
            <a:rPr lang="en-US"/>
            <a:t>This can be course project or side project </a:t>
          </a:r>
        </a:p>
      </dgm:t>
    </dgm:pt>
    <dgm:pt modelId="{074B52A8-BF31-4DAC-95CE-896916B2E880}" type="parTrans" cxnId="{112B7E79-555D-4E82-9BC9-D995CFDB7D6E}">
      <dgm:prSet/>
      <dgm:spPr/>
      <dgm:t>
        <a:bodyPr/>
        <a:lstStyle/>
        <a:p>
          <a:endParaRPr lang="en-US"/>
        </a:p>
      </dgm:t>
    </dgm:pt>
    <dgm:pt modelId="{E3AA55B6-A384-4725-98A2-7AC7ECB4799E}" type="sibTrans" cxnId="{112B7E79-555D-4E82-9BC9-D995CFDB7D6E}">
      <dgm:prSet/>
      <dgm:spPr/>
      <dgm:t>
        <a:bodyPr/>
        <a:lstStyle/>
        <a:p>
          <a:endParaRPr lang="en-US"/>
        </a:p>
      </dgm:t>
    </dgm:pt>
    <dgm:pt modelId="{CEB5F091-FF50-4603-9B59-A2ECECCC006D}">
      <dgm:prSet/>
      <dgm:spPr/>
      <dgm:t>
        <a:bodyPr/>
        <a:lstStyle/>
        <a:p>
          <a:r>
            <a:rPr lang="en-US"/>
            <a:t>Take step further </a:t>
          </a:r>
        </a:p>
      </dgm:t>
    </dgm:pt>
    <dgm:pt modelId="{CC1280B4-122D-4829-AFF9-E56AB31CDE0B}" type="parTrans" cxnId="{EE28CDCF-E072-4DD3-90E0-2BB1A0462468}">
      <dgm:prSet/>
      <dgm:spPr/>
      <dgm:t>
        <a:bodyPr/>
        <a:lstStyle/>
        <a:p>
          <a:endParaRPr lang="en-US"/>
        </a:p>
      </dgm:t>
    </dgm:pt>
    <dgm:pt modelId="{2332111A-6923-498A-BB8F-E63EBAAB7078}" type="sibTrans" cxnId="{EE28CDCF-E072-4DD3-90E0-2BB1A0462468}">
      <dgm:prSet/>
      <dgm:spPr/>
      <dgm:t>
        <a:bodyPr/>
        <a:lstStyle/>
        <a:p>
          <a:endParaRPr lang="en-US"/>
        </a:p>
      </dgm:t>
    </dgm:pt>
    <dgm:pt modelId="{A8B5E38B-4667-4699-A761-63DDBB8D3518}" type="pres">
      <dgm:prSet presAssocID="{67483867-C04A-4A30-B1E2-320164F6B467}" presName="root" presStyleCnt="0">
        <dgm:presLayoutVars>
          <dgm:dir/>
          <dgm:resizeHandles val="exact"/>
        </dgm:presLayoutVars>
      </dgm:prSet>
      <dgm:spPr/>
    </dgm:pt>
    <dgm:pt modelId="{AD14945A-E9FC-4D66-8378-40AAA5AB6C4B}" type="pres">
      <dgm:prSet presAssocID="{EACC648D-3283-436A-9AB7-17A5A4D9EBC9}" presName="compNode" presStyleCnt="0"/>
      <dgm:spPr/>
    </dgm:pt>
    <dgm:pt modelId="{1BA8AD1E-BEDE-407F-91E1-3FCB50EF2840}" type="pres">
      <dgm:prSet presAssocID="{EACC648D-3283-436A-9AB7-17A5A4D9EBC9}" presName="bgRect" presStyleLbl="bgShp" presStyleIdx="0" presStyleCnt="4"/>
      <dgm:spPr/>
    </dgm:pt>
    <dgm:pt modelId="{97FE86A8-BB90-4AC3-B732-4F35B5EC6D4B}" type="pres">
      <dgm:prSet presAssocID="{EACC648D-3283-436A-9AB7-17A5A4D9EB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54C612F-1356-445D-AF4D-3080D8A79F6F}" type="pres">
      <dgm:prSet presAssocID="{EACC648D-3283-436A-9AB7-17A5A4D9EBC9}" presName="spaceRect" presStyleCnt="0"/>
      <dgm:spPr/>
    </dgm:pt>
    <dgm:pt modelId="{B91EB428-15F3-494E-B564-5EFDF0CE4CBF}" type="pres">
      <dgm:prSet presAssocID="{EACC648D-3283-436A-9AB7-17A5A4D9EBC9}" presName="parTx" presStyleLbl="revTx" presStyleIdx="0" presStyleCnt="4">
        <dgm:presLayoutVars>
          <dgm:chMax val="0"/>
          <dgm:chPref val="0"/>
        </dgm:presLayoutVars>
      </dgm:prSet>
      <dgm:spPr/>
    </dgm:pt>
    <dgm:pt modelId="{7958F439-EF30-473A-9547-67EFAC2A034E}" type="pres">
      <dgm:prSet presAssocID="{F5FDEA5F-E28F-4CA3-9100-AC1B53F2C091}" presName="sibTrans" presStyleCnt="0"/>
      <dgm:spPr/>
    </dgm:pt>
    <dgm:pt modelId="{80D0D0D9-8F83-4BE0-8869-BB50E7876C9C}" type="pres">
      <dgm:prSet presAssocID="{11847B64-574B-45AA-85BB-0BB5C18B2E42}" presName="compNode" presStyleCnt="0"/>
      <dgm:spPr/>
    </dgm:pt>
    <dgm:pt modelId="{49B3A9AF-FBF1-44C7-B1D4-B7E82B699683}" type="pres">
      <dgm:prSet presAssocID="{11847B64-574B-45AA-85BB-0BB5C18B2E42}" presName="bgRect" presStyleLbl="bgShp" presStyleIdx="1" presStyleCnt="4"/>
      <dgm:spPr/>
    </dgm:pt>
    <dgm:pt modelId="{B79DBFFA-C6E7-4A9E-81E4-1F2778D3C492}" type="pres">
      <dgm:prSet presAssocID="{11847B64-574B-45AA-85BB-0BB5C18B2E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88903945-73F9-4161-B8C6-66017CEDC2A4}" type="pres">
      <dgm:prSet presAssocID="{11847B64-574B-45AA-85BB-0BB5C18B2E42}" presName="spaceRect" presStyleCnt="0"/>
      <dgm:spPr/>
    </dgm:pt>
    <dgm:pt modelId="{452F010D-4C79-4817-B4FB-6C5B068DBEA0}" type="pres">
      <dgm:prSet presAssocID="{11847B64-574B-45AA-85BB-0BB5C18B2E42}" presName="parTx" presStyleLbl="revTx" presStyleIdx="1" presStyleCnt="4">
        <dgm:presLayoutVars>
          <dgm:chMax val="0"/>
          <dgm:chPref val="0"/>
        </dgm:presLayoutVars>
      </dgm:prSet>
      <dgm:spPr/>
    </dgm:pt>
    <dgm:pt modelId="{757CD106-F559-431D-B50E-78ED789197EF}" type="pres">
      <dgm:prSet presAssocID="{B54F6F5E-2501-44C0-A0AF-07B5D05C1B19}" presName="sibTrans" presStyleCnt="0"/>
      <dgm:spPr/>
    </dgm:pt>
    <dgm:pt modelId="{B4F8938C-80AE-49F9-8374-CA0E16B71061}" type="pres">
      <dgm:prSet presAssocID="{5ACAB254-5113-4F6C-9A20-71FA461CA8B4}" presName="compNode" presStyleCnt="0"/>
      <dgm:spPr/>
    </dgm:pt>
    <dgm:pt modelId="{F99C2F06-DC82-4247-9B64-E156C84ED65E}" type="pres">
      <dgm:prSet presAssocID="{5ACAB254-5113-4F6C-9A20-71FA461CA8B4}" presName="bgRect" presStyleLbl="bgShp" presStyleIdx="2" presStyleCnt="4"/>
      <dgm:spPr/>
    </dgm:pt>
    <dgm:pt modelId="{DE4599B2-8855-4842-BA6C-5E22C1131748}" type="pres">
      <dgm:prSet presAssocID="{5ACAB254-5113-4F6C-9A20-71FA461CA8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8131C60-8CDF-414F-A276-E08CCCC43FC4}" type="pres">
      <dgm:prSet presAssocID="{5ACAB254-5113-4F6C-9A20-71FA461CA8B4}" presName="spaceRect" presStyleCnt="0"/>
      <dgm:spPr/>
    </dgm:pt>
    <dgm:pt modelId="{006A8474-A443-4711-9E86-A148AF14B20C}" type="pres">
      <dgm:prSet presAssocID="{5ACAB254-5113-4F6C-9A20-71FA461CA8B4}" presName="parTx" presStyleLbl="revTx" presStyleIdx="2" presStyleCnt="4">
        <dgm:presLayoutVars>
          <dgm:chMax val="0"/>
          <dgm:chPref val="0"/>
        </dgm:presLayoutVars>
      </dgm:prSet>
      <dgm:spPr/>
    </dgm:pt>
    <dgm:pt modelId="{1ACCF626-AF35-4A00-B27A-B5C5545E8DCE}" type="pres">
      <dgm:prSet presAssocID="{E3AA55B6-A384-4725-98A2-7AC7ECB4799E}" presName="sibTrans" presStyleCnt="0"/>
      <dgm:spPr/>
    </dgm:pt>
    <dgm:pt modelId="{ED41E888-0D0C-4146-9036-CFEE5337DA42}" type="pres">
      <dgm:prSet presAssocID="{CEB5F091-FF50-4603-9B59-A2ECECCC006D}" presName="compNode" presStyleCnt="0"/>
      <dgm:spPr/>
    </dgm:pt>
    <dgm:pt modelId="{EE7EFD81-FA5F-4559-97EE-D9551C1F7B89}" type="pres">
      <dgm:prSet presAssocID="{CEB5F091-FF50-4603-9B59-A2ECECCC006D}" presName="bgRect" presStyleLbl="bgShp" presStyleIdx="3" presStyleCnt="4"/>
      <dgm:spPr/>
    </dgm:pt>
    <dgm:pt modelId="{C25074DE-E339-45C4-B5D2-45290DEC988D}" type="pres">
      <dgm:prSet presAssocID="{CEB5F091-FF50-4603-9B59-A2ECECCC00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68421F93-4A1A-4505-AE84-DD2396C11CC8}" type="pres">
      <dgm:prSet presAssocID="{CEB5F091-FF50-4603-9B59-A2ECECCC006D}" presName="spaceRect" presStyleCnt="0"/>
      <dgm:spPr/>
    </dgm:pt>
    <dgm:pt modelId="{93566B3F-6B99-461C-AA35-EED0D41F5091}" type="pres">
      <dgm:prSet presAssocID="{CEB5F091-FF50-4603-9B59-A2ECECCC006D}" presName="parTx" presStyleLbl="revTx" presStyleIdx="3" presStyleCnt="4">
        <dgm:presLayoutVars>
          <dgm:chMax val="0"/>
          <dgm:chPref val="0"/>
        </dgm:presLayoutVars>
      </dgm:prSet>
      <dgm:spPr/>
    </dgm:pt>
  </dgm:ptLst>
  <dgm:cxnLst>
    <dgm:cxn modelId="{74F38702-FC83-42E7-9F24-3ED496A436A8}" srcId="{67483867-C04A-4A30-B1E2-320164F6B467}" destId="{EACC648D-3283-436A-9AB7-17A5A4D9EBC9}" srcOrd="0" destOrd="0" parTransId="{7F614A1A-3572-4C63-AF88-FFBC8B60AEA9}" sibTransId="{F5FDEA5F-E28F-4CA3-9100-AC1B53F2C091}"/>
    <dgm:cxn modelId="{112B7E79-555D-4E82-9BC9-D995CFDB7D6E}" srcId="{67483867-C04A-4A30-B1E2-320164F6B467}" destId="{5ACAB254-5113-4F6C-9A20-71FA461CA8B4}" srcOrd="2" destOrd="0" parTransId="{074B52A8-BF31-4DAC-95CE-896916B2E880}" sibTransId="{E3AA55B6-A384-4725-98A2-7AC7ECB4799E}"/>
    <dgm:cxn modelId="{5BBF129C-D119-407F-B7A3-77AF03282A2B}" srcId="{67483867-C04A-4A30-B1E2-320164F6B467}" destId="{11847B64-574B-45AA-85BB-0BB5C18B2E42}" srcOrd="1" destOrd="0" parTransId="{FA377187-D4B0-474E-B3E3-5A507F1F40EA}" sibTransId="{B54F6F5E-2501-44C0-A0AF-07B5D05C1B19}"/>
    <dgm:cxn modelId="{EE28CDCF-E072-4DD3-90E0-2BB1A0462468}" srcId="{67483867-C04A-4A30-B1E2-320164F6B467}" destId="{CEB5F091-FF50-4603-9B59-A2ECECCC006D}" srcOrd="3" destOrd="0" parTransId="{CC1280B4-122D-4829-AFF9-E56AB31CDE0B}" sibTransId="{2332111A-6923-498A-BB8F-E63EBAAB7078}"/>
    <dgm:cxn modelId="{8818A8E7-A0F0-45F9-90A0-FD40DA80D9F1}" type="presOf" srcId="{67483867-C04A-4A30-B1E2-320164F6B467}" destId="{A8B5E38B-4667-4699-A761-63DDBB8D3518}" srcOrd="0" destOrd="0" presId="urn:microsoft.com/office/officeart/2018/2/layout/IconVerticalSolidList"/>
    <dgm:cxn modelId="{D7ED57F7-C8F9-49F7-A790-C16080490D94}" type="presOf" srcId="{11847B64-574B-45AA-85BB-0BB5C18B2E42}" destId="{452F010D-4C79-4817-B4FB-6C5B068DBEA0}" srcOrd="0" destOrd="0" presId="urn:microsoft.com/office/officeart/2018/2/layout/IconVerticalSolidList"/>
    <dgm:cxn modelId="{D93810F8-027C-4DD5-BC68-6716B22295BE}" type="presOf" srcId="{EACC648D-3283-436A-9AB7-17A5A4D9EBC9}" destId="{B91EB428-15F3-494E-B564-5EFDF0CE4CBF}" srcOrd="0" destOrd="0" presId="urn:microsoft.com/office/officeart/2018/2/layout/IconVerticalSolidList"/>
    <dgm:cxn modelId="{1004EFF9-F000-4368-BE0C-C2ED061AEFEC}" type="presOf" srcId="{5ACAB254-5113-4F6C-9A20-71FA461CA8B4}" destId="{006A8474-A443-4711-9E86-A148AF14B20C}" srcOrd="0" destOrd="0" presId="urn:microsoft.com/office/officeart/2018/2/layout/IconVerticalSolidList"/>
    <dgm:cxn modelId="{D0823FFD-B434-4D29-9F5D-D1F5FDB9F548}" type="presOf" srcId="{CEB5F091-FF50-4603-9B59-A2ECECCC006D}" destId="{93566B3F-6B99-461C-AA35-EED0D41F5091}" srcOrd="0" destOrd="0" presId="urn:microsoft.com/office/officeart/2018/2/layout/IconVerticalSolidList"/>
    <dgm:cxn modelId="{04C20578-D87E-4506-ABD2-780C42A4CA54}" type="presParOf" srcId="{A8B5E38B-4667-4699-A761-63DDBB8D3518}" destId="{AD14945A-E9FC-4D66-8378-40AAA5AB6C4B}" srcOrd="0" destOrd="0" presId="urn:microsoft.com/office/officeart/2018/2/layout/IconVerticalSolidList"/>
    <dgm:cxn modelId="{C76ED36D-2DD9-4AA8-BA0C-0D604A26B53D}" type="presParOf" srcId="{AD14945A-E9FC-4D66-8378-40AAA5AB6C4B}" destId="{1BA8AD1E-BEDE-407F-91E1-3FCB50EF2840}" srcOrd="0" destOrd="0" presId="urn:microsoft.com/office/officeart/2018/2/layout/IconVerticalSolidList"/>
    <dgm:cxn modelId="{44AE6044-E863-4C1A-9A35-CCE351A7C2DD}" type="presParOf" srcId="{AD14945A-E9FC-4D66-8378-40AAA5AB6C4B}" destId="{97FE86A8-BB90-4AC3-B732-4F35B5EC6D4B}" srcOrd="1" destOrd="0" presId="urn:microsoft.com/office/officeart/2018/2/layout/IconVerticalSolidList"/>
    <dgm:cxn modelId="{F5B5508B-E454-451E-BFBB-91750CFC162F}" type="presParOf" srcId="{AD14945A-E9FC-4D66-8378-40AAA5AB6C4B}" destId="{354C612F-1356-445D-AF4D-3080D8A79F6F}" srcOrd="2" destOrd="0" presId="urn:microsoft.com/office/officeart/2018/2/layout/IconVerticalSolidList"/>
    <dgm:cxn modelId="{B0DE6ACA-4670-4686-8677-6B071FCC1871}" type="presParOf" srcId="{AD14945A-E9FC-4D66-8378-40AAA5AB6C4B}" destId="{B91EB428-15F3-494E-B564-5EFDF0CE4CBF}" srcOrd="3" destOrd="0" presId="urn:microsoft.com/office/officeart/2018/2/layout/IconVerticalSolidList"/>
    <dgm:cxn modelId="{5C26094C-EA05-4A67-AEB1-378BD2B5E2DB}" type="presParOf" srcId="{A8B5E38B-4667-4699-A761-63DDBB8D3518}" destId="{7958F439-EF30-473A-9547-67EFAC2A034E}" srcOrd="1" destOrd="0" presId="urn:microsoft.com/office/officeart/2018/2/layout/IconVerticalSolidList"/>
    <dgm:cxn modelId="{33F468A0-90BD-4BAA-A697-676E9BDBCCD7}" type="presParOf" srcId="{A8B5E38B-4667-4699-A761-63DDBB8D3518}" destId="{80D0D0D9-8F83-4BE0-8869-BB50E7876C9C}" srcOrd="2" destOrd="0" presId="urn:microsoft.com/office/officeart/2018/2/layout/IconVerticalSolidList"/>
    <dgm:cxn modelId="{E480978E-4EF3-4ED0-AD97-88102847F071}" type="presParOf" srcId="{80D0D0D9-8F83-4BE0-8869-BB50E7876C9C}" destId="{49B3A9AF-FBF1-44C7-B1D4-B7E82B699683}" srcOrd="0" destOrd="0" presId="urn:microsoft.com/office/officeart/2018/2/layout/IconVerticalSolidList"/>
    <dgm:cxn modelId="{61D29744-FE8C-48E7-9C11-CB19243BA9DD}" type="presParOf" srcId="{80D0D0D9-8F83-4BE0-8869-BB50E7876C9C}" destId="{B79DBFFA-C6E7-4A9E-81E4-1F2778D3C492}" srcOrd="1" destOrd="0" presId="urn:microsoft.com/office/officeart/2018/2/layout/IconVerticalSolidList"/>
    <dgm:cxn modelId="{9A402CFF-1A83-4418-9F3A-9A19906DAFC6}" type="presParOf" srcId="{80D0D0D9-8F83-4BE0-8869-BB50E7876C9C}" destId="{88903945-73F9-4161-B8C6-66017CEDC2A4}" srcOrd="2" destOrd="0" presId="urn:microsoft.com/office/officeart/2018/2/layout/IconVerticalSolidList"/>
    <dgm:cxn modelId="{DD3582F0-5D17-4F6E-A6F7-50A475C86B88}" type="presParOf" srcId="{80D0D0D9-8F83-4BE0-8869-BB50E7876C9C}" destId="{452F010D-4C79-4817-B4FB-6C5B068DBEA0}" srcOrd="3" destOrd="0" presId="urn:microsoft.com/office/officeart/2018/2/layout/IconVerticalSolidList"/>
    <dgm:cxn modelId="{C7B52232-E2A7-45C0-B3A3-B8E5EE1F04FB}" type="presParOf" srcId="{A8B5E38B-4667-4699-A761-63DDBB8D3518}" destId="{757CD106-F559-431D-B50E-78ED789197EF}" srcOrd="3" destOrd="0" presId="urn:microsoft.com/office/officeart/2018/2/layout/IconVerticalSolidList"/>
    <dgm:cxn modelId="{2CD4C013-B94B-430F-A6D3-58408D3BA72A}" type="presParOf" srcId="{A8B5E38B-4667-4699-A761-63DDBB8D3518}" destId="{B4F8938C-80AE-49F9-8374-CA0E16B71061}" srcOrd="4" destOrd="0" presId="urn:microsoft.com/office/officeart/2018/2/layout/IconVerticalSolidList"/>
    <dgm:cxn modelId="{92087A9E-CC6F-4BC8-8AEC-CE66CC568340}" type="presParOf" srcId="{B4F8938C-80AE-49F9-8374-CA0E16B71061}" destId="{F99C2F06-DC82-4247-9B64-E156C84ED65E}" srcOrd="0" destOrd="0" presId="urn:microsoft.com/office/officeart/2018/2/layout/IconVerticalSolidList"/>
    <dgm:cxn modelId="{376EE9D9-28E3-44F6-B517-1B705045BDBF}" type="presParOf" srcId="{B4F8938C-80AE-49F9-8374-CA0E16B71061}" destId="{DE4599B2-8855-4842-BA6C-5E22C1131748}" srcOrd="1" destOrd="0" presId="urn:microsoft.com/office/officeart/2018/2/layout/IconVerticalSolidList"/>
    <dgm:cxn modelId="{4874B01C-C39E-49AA-9B3C-D401500666D7}" type="presParOf" srcId="{B4F8938C-80AE-49F9-8374-CA0E16B71061}" destId="{98131C60-8CDF-414F-A276-E08CCCC43FC4}" srcOrd="2" destOrd="0" presId="urn:microsoft.com/office/officeart/2018/2/layout/IconVerticalSolidList"/>
    <dgm:cxn modelId="{B3D3B0B2-3CE2-47C5-A0B9-EB9B35461DA9}" type="presParOf" srcId="{B4F8938C-80AE-49F9-8374-CA0E16B71061}" destId="{006A8474-A443-4711-9E86-A148AF14B20C}" srcOrd="3" destOrd="0" presId="urn:microsoft.com/office/officeart/2018/2/layout/IconVerticalSolidList"/>
    <dgm:cxn modelId="{636BDA00-45CF-4EFD-BCFD-B6453B4B9601}" type="presParOf" srcId="{A8B5E38B-4667-4699-A761-63DDBB8D3518}" destId="{1ACCF626-AF35-4A00-B27A-B5C5545E8DCE}" srcOrd="5" destOrd="0" presId="urn:microsoft.com/office/officeart/2018/2/layout/IconVerticalSolidList"/>
    <dgm:cxn modelId="{638A0C69-F4AB-4402-B620-5176700491A8}" type="presParOf" srcId="{A8B5E38B-4667-4699-A761-63DDBB8D3518}" destId="{ED41E888-0D0C-4146-9036-CFEE5337DA42}" srcOrd="6" destOrd="0" presId="urn:microsoft.com/office/officeart/2018/2/layout/IconVerticalSolidList"/>
    <dgm:cxn modelId="{8EE21722-91E9-4AF4-A6FC-C2404DB51855}" type="presParOf" srcId="{ED41E888-0D0C-4146-9036-CFEE5337DA42}" destId="{EE7EFD81-FA5F-4559-97EE-D9551C1F7B89}" srcOrd="0" destOrd="0" presId="urn:microsoft.com/office/officeart/2018/2/layout/IconVerticalSolidList"/>
    <dgm:cxn modelId="{BE84A6FD-7612-4337-97D9-55C06027CDCC}" type="presParOf" srcId="{ED41E888-0D0C-4146-9036-CFEE5337DA42}" destId="{C25074DE-E339-45C4-B5D2-45290DEC988D}" srcOrd="1" destOrd="0" presId="urn:microsoft.com/office/officeart/2018/2/layout/IconVerticalSolidList"/>
    <dgm:cxn modelId="{E12BB8CA-4E4A-4A25-8EAD-6ED00C42C027}" type="presParOf" srcId="{ED41E888-0D0C-4146-9036-CFEE5337DA42}" destId="{68421F93-4A1A-4505-AE84-DD2396C11CC8}" srcOrd="2" destOrd="0" presId="urn:microsoft.com/office/officeart/2018/2/layout/IconVerticalSolidList"/>
    <dgm:cxn modelId="{4BFB4B29-F0E3-4AAD-9668-8254743DE98B}" type="presParOf" srcId="{ED41E888-0D0C-4146-9036-CFEE5337DA42}" destId="{93566B3F-6B99-461C-AA35-EED0D41F50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9A820F-23BB-48B2-A2E7-A8845919018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415C7A-51C1-4238-92BB-DCA1FE02D5D2}">
      <dgm:prSet/>
      <dgm:spPr/>
      <dgm:t>
        <a:bodyPr/>
        <a:lstStyle/>
        <a:p>
          <a:r>
            <a:rPr lang="en-US"/>
            <a:t>Participate in data science competitions on Kaggle, popular hackathons.</a:t>
          </a:r>
        </a:p>
      </dgm:t>
    </dgm:pt>
    <dgm:pt modelId="{E7F2F508-AEA6-4BDC-AC69-C0ACAAB8B764}" type="parTrans" cxnId="{CA184BBB-D02C-4475-8A99-A99D129E29D0}">
      <dgm:prSet/>
      <dgm:spPr/>
      <dgm:t>
        <a:bodyPr/>
        <a:lstStyle/>
        <a:p>
          <a:endParaRPr lang="en-US"/>
        </a:p>
      </dgm:t>
    </dgm:pt>
    <dgm:pt modelId="{842F15A4-580A-4E6C-9FC5-D730A76C2433}" type="sibTrans" cxnId="{CA184BBB-D02C-4475-8A99-A99D129E29D0}">
      <dgm:prSet/>
      <dgm:spPr/>
      <dgm:t>
        <a:bodyPr/>
        <a:lstStyle/>
        <a:p>
          <a:endParaRPr lang="en-US"/>
        </a:p>
      </dgm:t>
    </dgm:pt>
    <dgm:pt modelId="{DF437453-6208-49CA-9DA2-F9BE8F037C32}">
      <dgm:prSet/>
      <dgm:spPr/>
      <dgm:t>
        <a:bodyPr/>
        <a:lstStyle/>
        <a:p>
          <a:r>
            <a:rPr lang="en-US"/>
            <a:t>Try to be in top 10 %</a:t>
          </a:r>
        </a:p>
      </dgm:t>
    </dgm:pt>
    <dgm:pt modelId="{3723D6D2-DA72-4941-8467-77FE5F44A36E}" type="parTrans" cxnId="{EAADCE88-8198-4108-99FC-0C55877C3B79}">
      <dgm:prSet/>
      <dgm:spPr/>
      <dgm:t>
        <a:bodyPr/>
        <a:lstStyle/>
        <a:p>
          <a:endParaRPr lang="en-US"/>
        </a:p>
      </dgm:t>
    </dgm:pt>
    <dgm:pt modelId="{3E96CF2E-403E-46E5-BA14-6C23F66039AE}" type="sibTrans" cxnId="{EAADCE88-8198-4108-99FC-0C55877C3B79}">
      <dgm:prSet/>
      <dgm:spPr/>
      <dgm:t>
        <a:bodyPr/>
        <a:lstStyle/>
        <a:p>
          <a:endParaRPr lang="en-US"/>
        </a:p>
      </dgm:t>
    </dgm:pt>
    <dgm:pt modelId="{532D7C4B-4AFF-44CA-B24C-463484699E93}">
      <dgm:prSet/>
      <dgm:spPr/>
      <dgm:t>
        <a:bodyPr/>
        <a:lstStyle/>
        <a:p>
          <a:r>
            <a:rPr lang="en-US"/>
            <a:t>Partcipate in only limited number of competitions!</a:t>
          </a:r>
        </a:p>
      </dgm:t>
    </dgm:pt>
    <dgm:pt modelId="{CEEF9CF6-4A1F-41D7-95EB-81B07FF6C23D}" type="parTrans" cxnId="{861F8393-2BC5-448C-80FA-DCA5FBCC8F66}">
      <dgm:prSet/>
      <dgm:spPr/>
      <dgm:t>
        <a:bodyPr/>
        <a:lstStyle/>
        <a:p>
          <a:endParaRPr lang="en-US"/>
        </a:p>
      </dgm:t>
    </dgm:pt>
    <dgm:pt modelId="{291AE9BD-F043-4D98-9BEC-EF80ADA5F7D8}" type="sibTrans" cxnId="{861F8393-2BC5-448C-80FA-DCA5FBCC8F66}">
      <dgm:prSet/>
      <dgm:spPr/>
      <dgm:t>
        <a:bodyPr/>
        <a:lstStyle/>
        <a:p>
          <a:endParaRPr lang="en-US"/>
        </a:p>
      </dgm:t>
    </dgm:pt>
    <dgm:pt modelId="{21E444EC-E7C8-4809-9108-45AD5FA72C09}" type="pres">
      <dgm:prSet presAssocID="{7C9A820F-23BB-48B2-A2E7-A88459190184}" presName="root" presStyleCnt="0">
        <dgm:presLayoutVars>
          <dgm:dir/>
          <dgm:resizeHandles val="exact"/>
        </dgm:presLayoutVars>
      </dgm:prSet>
      <dgm:spPr/>
    </dgm:pt>
    <dgm:pt modelId="{92E9150B-EFDE-4F2E-842D-A462AB13D678}" type="pres">
      <dgm:prSet presAssocID="{32415C7A-51C1-4238-92BB-DCA1FE02D5D2}" presName="compNode" presStyleCnt="0"/>
      <dgm:spPr/>
    </dgm:pt>
    <dgm:pt modelId="{A1AE3F8E-5C36-4821-B25F-28B16A5A53D2}" type="pres">
      <dgm:prSet presAssocID="{32415C7A-51C1-4238-92BB-DCA1FE02D5D2}" presName="bgRect" presStyleLbl="bgShp" presStyleIdx="0" presStyleCnt="3"/>
      <dgm:spPr/>
    </dgm:pt>
    <dgm:pt modelId="{B8F79F27-2FD8-4954-B1A0-4ED99C48018B}" type="pres">
      <dgm:prSet presAssocID="{32415C7A-51C1-4238-92BB-DCA1FE02D5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12ED04F6-A06E-4640-AE92-16CAE2CC9484}" type="pres">
      <dgm:prSet presAssocID="{32415C7A-51C1-4238-92BB-DCA1FE02D5D2}" presName="spaceRect" presStyleCnt="0"/>
      <dgm:spPr/>
    </dgm:pt>
    <dgm:pt modelId="{D600F44A-6AE8-4EDA-A6CD-E397BB85D68F}" type="pres">
      <dgm:prSet presAssocID="{32415C7A-51C1-4238-92BB-DCA1FE02D5D2}" presName="parTx" presStyleLbl="revTx" presStyleIdx="0" presStyleCnt="3">
        <dgm:presLayoutVars>
          <dgm:chMax val="0"/>
          <dgm:chPref val="0"/>
        </dgm:presLayoutVars>
      </dgm:prSet>
      <dgm:spPr/>
    </dgm:pt>
    <dgm:pt modelId="{954C61CC-4016-4CFE-B3D8-F6594085C808}" type="pres">
      <dgm:prSet presAssocID="{842F15A4-580A-4E6C-9FC5-D730A76C2433}" presName="sibTrans" presStyleCnt="0"/>
      <dgm:spPr/>
    </dgm:pt>
    <dgm:pt modelId="{55AB8A61-E9E3-4853-8DEE-530A8A707218}" type="pres">
      <dgm:prSet presAssocID="{DF437453-6208-49CA-9DA2-F9BE8F037C32}" presName="compNode" presStyleCnt="0"/>
      <dgm:spPr/>
    </dgm:pt>
    <dgm:pt modelId="{E8DE3EF5-38D5-47CF-AAEC-93B488C11B41}" type="pres">
      <dgm:prSet presAssocID="{DF437453-6208-49CA-9DA2-F9BE8F037C32}" presName="bgRect" presStyleLbl="bgShp" presStyleIdx="1" presStyleCnt="3"/>
      <dgm:spPr/>
    </dgm:pt>
    <dgm:pt modelId="{7CCD7721-4DF0-489B-ADD0-8731F5619BEE}" type="pres">
      <dgm:prSet presAssocID="{DF437453-6208-49CA-9DA2-F9BE8F037C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F684BCE-12A8-4E6F-B636-8308DA9AC6F7}" type="pres">
      <dgm:prSet presAssocID="{DF437453-6208-49CA-9DA2-F9BE8F037C32}" presName="spaceRect" presStyleCnt="0"/>
      <dgm:spPr/>
    </dgm:pt>
    <dgm:pt modelId="{B71F3F93-1AF5-402B-9D71-E65C217CD81A}" type="pres">
      <dgm:prSet presAssocID="{DF437453-6208-49CA-9DA2-F9BE8F037C32}" presName="parTx" presStyleLbl="revTx" presStyleIdx="1" presStyleCnt="3">
        <dgm:presLayoutVars>
          <dgm:chMax val="0"/>
          <dgm:chPref val="0"/>
        </dgm:presLayoutVars>
      </dgm:prSet>
      <dgm:spPr/>
    </dgm:pt>
    <dgm:pt modelId="{35D3132D-C4FD-46FD-87B8-682BF4B57BD5}" type="pres">
      <dgm:prSet presAssocID="{3E96CF2E-403E-46E5-BA14-6C23F66039AE}" presName="sibTrans" presStyleCnt="0"/>
      <dgm:spPr/>
    </dgm:pt>
    <dgm:pt modelId="{9783585D-E1EC-4F32-922E-EFBD4341EFA0}" type="pres">
      <dgm:prSet presAssocID="{532D7C4B-4AFF-44CA-B24C-463484699E93}" presName="compNode" presStyleCnt="0"/>
      <dgm:spPr/>
    </dgm:pt>
    <dgm:pt modelId="{8017D384-5C15-49F8-8E5C-031636E2FC17}" type="pres">
      <dgm:prSet presAssocID="{532D7C4B-4AFF-44CA-B24C-463484699E93}" presName="bgRect" presStyleLbl="bgShp" presStyleIdx="2" presStyleCnt="3"/>
      <dgm:spPr/>
    </dgm:pt>
    <dgm:pt modelId="{6E17DAD3-5F48-4AD6-9999-ABB60C6D1385}" type="pres">
      <dgm:prSet presAssocID="{532D7C4B-4AFF-44CA-B24C-463484699E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ium"/>
        </a:ext>
      </dgm:extLst>
    </dgm:pt>
    <dgm:pt modelId="{6D36B001-0320-4196-A293-2280A931433C}" type="pres">
      <dgm:prSet presAssocID="{532D7C4B-4AFF-44CA-B24C-463484699E93}" presName="spaceRect" presStyleCnt="0"/>
      <dgm:spPr/>
    </dgm:pt>
    <dgm:pt modelId="{21047018-8388-42BC-904D-60C85CF84D42}" type="pres">
      <dgm:prSet presAssocID="{532D7C4B-4AFF-44CA-B24C-463484699E93}" presName="parTx" presStyleLbl="revTx" presStyleIdx="2" presStyleCnt="3">
        <dgm:presLayoutVars>
          <dgm:chMax val="0"/>
          <dgm:chPref val="0"/>
        </dgm:presLayoutVars>
      </dgm:prSet>
      <dgm:spPr/>
    </dgm:pt>
  </dgm:ptLst>
  <dgm:cxnLst>
    <dgm:cxn modelId="{0BD04C6B-62D3-4282-8B1F-604F0DE699C1}" type="presOf" srcId="{32415C7A-51C1-4238-92BB-DCA1FE02D5D2}" destId="{D600F44A-6AE8-4EDA-A6CD-E397BB85D68F}" srcOrd="0" destOrd="0" presId="urn:microsoft.com/office/officeart/2018/2/layout/IconVerticalSolidList"/>
    <dgm:cxn modelId="{25AC9371-84E2-49E6-911F-B32F229EE4CD}" type="presOf" srcId="{7C9A820F-23BB-48B2-A2E7-A88459190184}" destId="{21E444EC-E7C8-4809-9108-45AD5FA72C09}" srcOrd="0" destOrd="0" presId="urn:microsoft.com/office/officeart/2018/2/layout/IconVerticalSolidList"/>
    <dgm:cxn modelId="{EAADCE88-8198-4108-99FC-0C55877C3B79}" srcId="{7C9A820F-23BB-48B2-A2E7-A88459190184}" destId="{DF437453-6208-49CA-9DA2-F9BE8F037C32}" srcOrd="1" destOrd="0" parTransId="{3723D6D2-DA72-4941-8467-77FE5F44A36E}" sibTransId="{3E96CF2E-403E-46E5-BA14-6C23F66039AE}"/>
    <dgm:cxn modelId="{861F8393-2BC5-448C-80FA-DCA5FBCC8F66}" srcId="{7C9A820F-23BB-48B2-A2E7-A88459190184}" destId="{532D7C4B-4AFF-44CA-B24C-463484699E93}" srcOrd="2" destOrd="0" parTransId="{CEEF9CF6-4A1F-41D7-95EB-81B07FF6C23D}" sibTransId="{291AE9BD-F043-4D98-9BEC-EF80ADA5F7D8}"/>
    <dgm:cxn modelId="{BEF3B0A0-E238-4F39-81EB-A45E2DF63608}" type="presOf" srcId="{DF437453-6208-49CA-9DA2-F9BE8F037C32}" destId="{B71F3F93-1AF5-402B-9D71-E65C217CD81A}" srcOrd="0" destOrd="0" presId="urn:microsoft.com/office/officeart/2018/2/layout/IconVerticalSolidList"/>
    <dgm:cxn modelId="{CA184BBB-D02C-4475-8A99-A99D129E29D0}" srcId="{7C9A820F-23BB-48B2-A2E7-A88459190184}" destId="{32415C7A-51C1-4238-92BB-DCA1FE02D5D2}" srcOrd="0" destOrd="0" parTransId="{E7F2F508-AEA6-4BDC-AC69-C0ACAAB8B764}" sibTransId="{842F15A4-580A-4E6C-9FC5-D730A76C2433}"/>
    <dgm:cxn modelId="{9B5C18FB-11E5-4FE8-BBD0-02A30FD0B895}" type="presOf" srcId="{532D7C4B-4AFF-44CA-B24C-463484699E93}" destId="{21047018-8388-42BC-904D-60C85CF84D42}" srcOrd="0" destOrd="0" presId="urn:microsoft.com/office/officeart/2018/2/layout/IconVerticalSolidList"/>
    <dgm:cxn modelId="{4BDA9245-0889-4DED-B44F-AD63B9FD002D}" type="presParOf" srcId="{21E444EC-E7C8-4809-9108-45AD5FA72C09}" destId="{92E9150B-EFDE-4F2E-842D-A462AB13D678}" srcOrd="0" destOrd="0" presId="urn:microsoft.com/office/officeart/2018/2/layout/IconVerticalSolidList"/>
    <dgm:cxn modelId="{6DB15EC6-D227-42D7-802C-FFF9B9E9F9C1}" type="presParOf" srcId="{92E9150B-EFDE-4F2E-842D-A462AB13D678}" destId="{A1AE3F8E-5C36-4821-B25F-28B16A5A53D2}" srcOrd="0" destOrd="0" presId="urn:microsoft.com/office/officeart/2018/2/layout/IconVerticalSolidList"/>
    <dgm:cxn modelId="{AF430AF7-8629-469B-8F67-ADE6036B0FA7}" type="presParOf" srcId="{92E9150B-EFDE-4F2E-842D-A462AB13D678}" destId="{B8F79F27-2FD8-4954-B1A0-4ED99C48018B}" srcOrd="1" destOrd="0" presId="urn:microsoft.com/office/officeart/2018/2/layout/IconVerticalSolidList"/>
    <dgm:cxn modelId="{E1C71A89-D423-4456-8788-1E4E3CA69569}" type="presParOf" srcId="{92E9150B-EFDE-4F2E-842D-A462AB13D678}" destId="{12ED04F6-A06E-4640-AE92-16CAE2CC9484}" srcOrd="2" destOrd="0" presId="urn:microsoft.com/office/officeart/2018/2/layout/IconVerticalSolidList"/>
    <dgm:cxn modelId="{2F844638-D991-484C-857F-F0D7ABBBC4BA}" type="presParOf" srcId="{92E9150B-EFDE-4F2E-842D-A462AB13D678}" destId="{D600F44A-6AE8-4EDA-A6CD-E397BB85D68F}" srcOrd="3" destOrd="0" presId="urn:microsoft.com/office/officeart/2018/2/layout/IconVerticalSolidList"/>
    <dgm:cxn modelId="{AD2ED351-538E-4084-B8F0-A5BD17A24F21}" type="presParOf" srcId="{21E444EC-E7C8-4809-9108-45AD5FA72C09}" destId="{954C61CC-4016-4CFE-B3D8-F6594085C808}" srcOrd="1" destOrd="0" presId="urn:microsoft.com/office/officeart/2018/2/layout/IconVerticalSolidList"/>
    <dgm:cxn modelId="{F3D01549-C8BC-42ED-97B4-D49877970535}" type="presParOf" srcId="{21E444EC-E7C8-4809-9108-45AD5FA72C09}" destId="{55AB8A61-E9E3-4853-8DEE-530A8A707218}" srcOrd="2" destOrd="0" presId="urn:microsoft.com/office/officeart/2018/2/layout/IconVerticalSolidList"/>
    <dgm:cxn modelId="{46729444-22DD-40BE-A4FE-EDC111B5D680}" type="presParOf" srcId="{55AB8A61-E9E3-4853-8DEE-530A8A707218}" destId="{E8DE3EF5-38D5-47CF-AAEC-93B488C11B41}" srcOrd="0" destOrd="0" presId="urn:microsoft.com/office/officeart/2018/2/layout/IconVerticalSolidList"/>
    <dgm:cxn modelId="{E5EB8C77-AAB3-47C8-90E3-FEF1FF206DB7}" type="presParOf" srcId="{55AB8A61-E9E3-4853-8DEE-530A8A707218}" destId="{7CCD7721-4DF0-489B-ADD0-8731F5619BEE}" srcOrd="1" destOrd="0" presId="urn:microsoft.com/office/officeart/2018/2/layout/IconVerticalSolidList"/>
    <dgm:cxn modelId="{497017BE-0D21-47F9-B133-41C558370C85}" type="presParOf" srcId="{55AB8A61-E9E3-4853-8DEE-530A8A707218}" destId="{CF684BCE-12A8-4E6F-B636-8308DA9AC6F7}" srcOrd="2" destOrd="0" presId="urn:microsoft.com/office/officeart/2018/2/layout/IconVerticalSolidList"/>
    <dgm:cxn modelId="{34EBF5BE-8EBC-4FD6-BE06-EDA328026631}" type="presParOf" srcId="{55AB8A61-E9E3-4853-8DEE-530A8A707218}" destId="{B71F3F93-1AF5-402B-9D71-E65C217CD81A}" srcOrd="3" destOrd="0" presId="urn:microsoft.com/office/officeart/2018/2/layout/IconVerticalSolidList"/>
    <dgm:cxn modelId="{051BB731-C260-4346-91F4-85CA3D9845F5}" type="presParOf" srcId="{21E444EC-E7C8-4809-9108-45AD5FA72C09}" destId="{35D3132D-C4FD-46FD-87B8-682BF4B57BD5}" srcOrd="3" destOrd="0" presId="urn:microsoft.com/office/officeart/2018/2/layout/IconVerticalSolidList"/>
    <dgm:cxn modelId="{BE23499B-B5DF-4927-85BD-988E23ECCD6E}" type="presParOf" srcId="{21E444EC-E7C8-4809-9108-45AD5FA72C09}" destId="{9783585D-E1EC-4F32-922E-EFBD4341EFA0}" srcOrd="4" destOrd="0" presId="urn:microsoft.com/office/officeart/2018/2/layout/IconVerticalSolidList"/>
    <dgm:cxn modelId="{6406367F-FB78-4F7C-B340-2811E7343CA8}" type="presParOf" srcId="{9783585D-E1EC-4F32-922E-EFBD4341EFA0}" destId="{8017D384-5C15-49F8-8E5C-031636E2FC17}" srcOrd="0" destOrd="0" presId="urn:microsoft.com/office/officeart/2018/2/layout/IconVerticalSolidList"/>
    <dgm:cxn modelId="{B483123B-6CDB-437B-9453-0328270B39E2}" type="presParOf" srcId="{9783585D-E1EC-4F32-922E-EFBD4341EFA0}" destId="{6E17DAD3-5F48-4AD6-9999-ABB60C6D1385}" srcOrd="1" destOrd="0" presId="urn:microsoft.com/office/officeart/2018/2/layout/IconVerticalSolidList"/>
    <dgm:cxn modelId="{228F66F5-5CE6-476D-8A90-F28C0FD272DF}" type="presParOf" srcId="{9783585D-E1EC-4F32-922E-EFBD4341EFA0}" destId="{6D36B001-0320-4196-A293-2280A931433C}" srcOrd="2" destOrd="0" presId="urn:microsoft.com/office/officeart/2018/2/layout/IconVerticalSolidList"/>
    <dgm:cxn modelId="{5F9F1EDB-24BA-4810-83EB-10EE8AD400BE}" type="presParOf" srcId="{9783585D-E1EC-4F32-922E-EFBD4341EFA0}" destId="{21047018-8388-42BC-904D-60C85CF84D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1C2242-0DD2-4DF3-92B2-4AE0E6607E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CB07C2-FB4F-4FCC-B024-BC2246CB6E4A}">
      <dgm:prSet/>
      <dgm:spPr/>
      <dgm:t>
        <a:bodyPr/>
        <a:lstStyle/>
        <a:p>
          <a:r>
            <a:rPr lang="en-US"/>
            <a:t>Build a personal blog or on Medium</a:t>
          </a:r>
        </a:p>
      </dgm:t>
    </dgm:pt>
    <dgm:pt modelId="{0583DE8A-30B4-43D9-A00C-0D26B144BFB2}" type="parTrans" cxnId="{B42CEC73-8C67-4ABF-8465-7F371683C4E1}">
      <dgm:prSet/>
      <dgm:spPr/>
      <dgm:t>
        <a:bodyPr/>
        <a:lstStyle/>
        <a:p>
          <a:endParaRPr lang="en-US"/>
        </a:p>
      </dgm:t>
    </dgm:pt>
    <dgm:pt modelId="{F597955A-12A8-4130-AE66-BB78B7AAEAA7}" type="sibTrans" cxnId="{B42CEC73-8C67-4ABF-8465-7F371683C4E1}">
      <dgm:prSet/>
      <dgm:spPr/>
      <dgm:t>
        <a:bodyPr/>
        <a:lstStyle/>
        <a:p>
          <a:endParaRPr lang="en-US"/>
        </a:p>
      </dgm:t>
    </dgm:pt>
    <dgm:pt modelId="{E0BBBEE3-D900-44F9-BE56-CFBC21DE9126}">
      <dgm:prSet/>
      <dgm:spPr/>
      <dgm:t>
        <a:bodyPr/>
        <a:lstStyle/>
        <a:p>
          <a:r>
            <a:rPr lang="en-US"/>
            <a:t>Build project and Describe the methodology </a:t>
          </a:r>
        </a:p>
      </dgm:t>
    </dgm:pt>
    <dgm:pt modelId="{9AA28BDC-5DC2-4EB0-B018-6B8A47DBF21F}" type="parTrans" cxnId="{6370E011-969C-4E22-8B02-8C27ED75333F}">
      <dgm:prSet/>
      <dgm:spPr/>
      <dgm:t>
        <a:bodyPr/>
        <a:lstStyle/>
        <a:p>
          <a:endParaRPr lang="en-US"/>
        </a:p>
      </dgm:t>
    </dgm:pt>
    <dgm:pt modelId="{8C8D5295-F60E-4F59-9147-09AB80BE8E7F}" type="sibTrans" cxnId="{6370E011-969C-4E22-8B02-8C27ED75333F}">
      <dgm:prSet/>
      <dgm:spPr/>
      <dgm:t>
        <a:bodyPr/>
        <a:lstStyle/>
        <a:p>
          <a:endParaRPr lang="en-US"/>
        </a:p>
      </dgm:t>
    </dgm:pt>
    <dgm:pt modelId="{7A04EEA0-C996-4155-A7C3-F13607DE454E}">
      <dgm:prSet/>
      <dgm:spPr/>
      <dgm:t>
        <a:bodyPr/>
        <a:lstStyle/>
        <a:p>
          <a:r>
            <a:rPr lang="en-US"/>
            <a:t>Story tell and communicate the results with the people </a:t>
          </a:r>
        </a:p>
      </dgm:t>
    </dgm:pt>
    <dgm:pt modelId="{04BE6701-9297-4F67-AB6C-E0A2455E219A}" type="parTrans" cxnId="{FB0B759E-7ABC-41C5-B560-D029C9D987B4}">
      <dgm:prSet/>
      <dgm:spPr/>
      <dgm:t>
        <a:bodyPr/>
        <a:lstStyle/>
        <a:p>
          <a:endParaRPr lang="en-US"/>
        </a:p>
      </dgm:t>
    </dgm:pt>
    <dgm:pt modelId="{59580D7F-7966-4BF0-A63D-1D4C6DE3B293}" type="sibTrans" cxnId="{FB0B759E-7ABC-41C5-B560-D029C9D987B4}">
      <dgm:prSet/>
      <dgm:spPr/>
      <dgm:t>
        <a:bodyPr/>
        <a:lstStyle/>
        <a:p>
          <a:endParaRPr lang="en-US"/>
        </a:p>
      </dgm:t>
    </dgm:pt>
    <dgm:pt modelId="{2C0C118A-4F1C-4EDE-AC52-FF3F59ED5D7C}" type="pres">
      <dgm:prSet presAssocID="{C51C2242-0DD2-4DF3-92B2-4AE0E6607EE4}" presName="root" presStyleCnt="0">
        <dgm:presLayoutVars>
          <dgm:dir/>
          <dgm:resizeHandles val="exact"/>
        </dgm:presLayoutVars>
      </dgm:prSet>
      <dgm:spPr/>
    </dgm:pt>
    <dgm:pt modelId="{937E15D7-B051-4366-BD42-C31887847688}" type="pres">
      <dgm:prSet presAssocID="{BDCB07C2-FB4F-4FCC-B024-BC2246CB6E4A}" presName="compNode" presStyleCnt="0"/>
      <dgm:spPr/>
    </dgm:pt>
    <dgm:pt modelId="{512DA0DA-AD64-44E8-8BF2-CD22B63282B8}" type="pres">
      <dgm:prSet presAssocID="{BDCB07C2-FB4F-4FCC-B024-BC2246CB6E4A}" presName="bgRect" presStyleLbl="bgShp" presStyleIdx="0" presStyleCnt="3"/>
      <dgm:spPr/>
    </dgm:pt>
    <dgm:pt modelId="{391187F0-2422-47DF-A850-97A9162B52FF}" type="pres">
      <dgm:prSet presAssocID="{BDCB07C2-FB4F-4FCC-B024-BC2246CB6E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BB57766-2607-46DB-9825-00ED64C99C88}" type="pres">
      <dgm:prSet presAssocID="{BDCB07C2-FB4F-4FCC-B024-BC2246CB6E4A}" presName="spaceRect" presStyleCnt="0"/>
      <dgm:spPr/>
    </dgm:pt>
    <dgm:pt modelId="{281499E9-C400-43BB-807E-489EBFE512C4}" type="pres">
      <dgm:prSet presAssocID="{BDCB07C2-FB4F-4FCC-B024-BC2246CB6E4A}" presName="parTx" presStyleLbl="revTx" presStyleIdx="0" presStyleCnt="3">
        <dgm:presLayoutVars>
          <dgm:chMax val="0"/>
          <dgm:chPref val="0"/>
        </dgm:presLayoutVars>
      </dgm:prSet>
      <dgm:spPr/>
    </dgm:pt>
    <dgm:pt modelId="{3277D2C4-7B69-4703-AD43-0B5DA23CEB7F}" type="pres">
      <dgm:prSet presAssocID="{F597955A-12A8-4130-AE66-BB78B7AAEAA7}" presName="sibTrans" presStyleCnt="0"/>
      <dgm:spPr/>
    </dgm:pt>
    <dgm:pt modelId="{3FE246E9-0006-4454-BC93-3B896DBC611C}" type="pres">
      <dgm:prSet presAssocID="{E0BBBEE3-D900-44F9-BE56-CFBC21DE9126}" presName="compNode" presStyleCnt="0"/>
      <dgm:spPr/>
    </dgm:pt>
    <dgm:pt modelId="{7E3BA771-04DA-4F6D-9ABC-788F74294F2C}" type="pres">
      <dgm:prSet presAssocID="{E0BBBEE3-D900-44F9-BE56-CFBC21DE9126}" presName="bgRect" presStyleLbl="bgShp" presStyleIdx="1" presStyleCnt="3"/>
      <dgm:spPr/>
    </dgm:pt>
    <dgm:pt modelId="{2E8024B5-7899-44D3-958A-28FC74DB110E}" type="pres">
      <dgm:prSet presAssocID="{E0BBBEE3-D900-44F9-BE56-CFBC21DE91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6EDDAA84-1F27-4E48-B044-D87440A07409}" type="pres">
      <dgm:prSet presAssocID="{E0BBBEE3-D900-44F9-BE56-CFBC21DE9126}" presName="spaceRect" presStyleCnt="0"/>
      <dgm:spPr/>
    </dgm:pt>
    <dgm:pt modelId="{75F70B81-A2DC-4767-8D2F-48B4C1C1BC41}" type="pres">
      <dgm:prSet presAssocID="{E0BBBEE3-D900-44F9-BE56-CFBC21DE9126}" presName="parTx" presStyleLbl="revTx" presStyleIdx="1" presStyleCnt="3">
        <dgm:presLayoutVars>
          <dgm:chMax val="0"/>
          <dgm:chPref val="0"/>
        </dgm:presLayoutVars>
      </dgm:prSet>
      <dgm:spPr/>
    </dgm:pt>
    <dgm:pt modelId="{A14C075E-3389-4DB4-95AE-F287C89E87B5}" type="pres">
      <dgm:prSet presAssocID="{8C8D5295-F60E-4F59-9147-09AB80BE8E7F}" presName="sibTrans" presStyleCnt="0"/>
      <dgm:spPr/>
    </dgm:pt>
    <dgm:pt modelId="{57BD3176-F311-4148-96DB-E3D0559DB8A7}" type="pres">
      <dgm:prSet presAssocID="{7A04EEA0-C996-4155-A7C3-F13607DE454E}" presName="compNode" presStyleCnt="0"/>
      <dgm:spPr/>
    </dgm:pt>
    <dgm:pt modelId="{C7750AC0-356B-4598-AC17-E9464C1B4BCE}" type="pres">
      <dgm:prSet presAssocID="{7A04EEA0-C996-4155-A7C3-F13607DE454E}" presName="bgRect" presStyleLbl="bgShp" presStyleIdx="2" presStyleCnt="3"/>
      <dgm:spPr/>
    </dgm:pt>
    <dgm:pt modelId="{969396EB-4397-4C3C-AA7E-D6143BA707F0}" type="pres">
      <dgm:prSet presAssocID="{7A04EEA0-C996-4155-A7C3-F13607DE45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3257D7D5-4310-41A0-834D-80F52612AA9D}" type="pres">
      <dgm:prSet presAssocID="{7A04EEA0-C996-4155-A7C3-F13607DE454E}" presName="spaceRect" presStyleCnt="0"/>
      <dgm:spPr/>
    </dgm:pt>
    <dgm:pt modelId="{DB6DB857-A9F8-407C-9F8D-9C8F70055163}" type="pres">
      <dgm:prSet presAssocID="{7A04EEA0-C996-4155-A7C3-F13607DE454E}" presName="parTx" presStyleLbl="revTx" presStyleIdx="2" presStyleCnt="3">
        <dgm:presLayoutVars>
          <dgm:chMax val="0"/>
          <dgm:chPref val="0"/>
        </dgm:presLayoutVars>
      </dgm:prSet>
      <dgm:spPr/>
    </dgm:pt>
  </dgm:ptLst>
  <dgm:cxnLst>
    <dgm:cxn modelId="{6370E011-969C-4E22-8B02-8C27ED75333F}" srcId="{C51C2242-0DD2-4DF3-92B2-4AE0E6607EE4}" destId="{E0BBBEE3-D900-44F9-BE56-CFBC21DE9126}" srcOrd="1" destOrd="0" parTransId="{9AA28BDC-5DC2-4EB0-B018-6B8A47DBF21F}" sibTransId="{8C8D5295-F60E-4F59-9147-09AB80BE8E7F}"/>
    <dgm:cxn modelId="{4197A25B-C6BA-4C3D-9555-C4DFEFECDD10}" type="presOf" srcId="{E0BBBEE3-D900-44F9-BE56-CFBC21DE9126}" destId="{75F70B81-A2DC-4767-8D2F-48B4C1C1BC41}" srcOrd="0" destOrd="0" presId="urn:microsoft.com/office/officeart/2018/2/layout/IconVerticalSolidList"/>
    <dgm:cxn modelId="{B42CEC73-8C67-4ABF-8465-7F371683C4E1}" srcId="{C51C2242-0DD2-4DF3-92B2-4AE0E6607EE4}" destId="{BDCB07C2-FB4F-4FCC-B024-BC2246CB6E4A}" srcOrd="0" destOrd="0" parTransId="{0583DE8A-30B4-43D9-A00C-0D26B144BFB2}" sibTransId="{F597955A-12A8-4130-AE66-BB78B7AAEAA7}"/>
    <dgm:cxn modelId="{FB0B759E-7ABC-41C5-B560-D029C9D987B4}" srcId="{C51C2242-0DD2-4DF3-92B2-4AE0E6607EE4}" destId="{7A04EEA0-C996-4155-A7C3-F13607DE454E}" srcOrd="2" destOrd="0" parTransId="{04BE6701-9297-4F67-AB6C-E0A2455E219A}" sibTransId="{59580D7F-7966-4BF0-A63D-1D4C6DE3B293}"/>
    <dgm:cxn modelId="{8415EBAF-0B52-4DDC-BC37-6E959CB43C26}" type="presOf" srcId="{C51C2242-0DD2-4DF3-92B2-4AE0E6607EE4}" destId="{2C0C118A-4F1C-4EDE-AC52-FF3F59ED5D7C}" srcOrd="0" destOrd="0" presId="urn:microsoft.com/office/officeart/2018/2/layout/IconVerticalSolidList"/>
    <dgm:cxn modelId="{DDC525E0-7B63-43E9-AC1D-6A9667C4CB02}" type="presOf" srcId="{BDCB07C2-FB4F-4FCC-B024-BC2246CB6E4A}" destId="{281499E9-C400-43BB-807E-489EBFE512C4}" srcOrd="0" destOrd="0" presId="urn:microsoft.com/office/officeart/2018/2/layout/IconVerticalSolidList"/>
    <dgm:cxn modelId="{56A3F5F3-341D-4EFF-8012-E16E838F9F83}" type="presOf" srcId="{7A04EEA0-C996-4155-A7C3-F13607DE454E}" destId="{DB6DB857-A9F8-407C-9F8D-9C8F70055163}" srcOrd="0" destOrd="0" presId="urn:microsoft.com/office/officeart/2018/2/layout/IconVerticalSolidList"/>
    <dgm:cxn modelId="{B75C8D05-C403-4498-B0A8-4087EB50285D}" type="presParOf" srcId="{2C0C118A-4F1C-4EDE-AC52-FF3F59ED5D7C}" destId="{937E15D7-B051-4366-BD42-C31887847688}" srcOrd="0" destOrd="0" presId="urn:microsoft.com/office/officeart/2018/2/layout/IconVerticalSolidList"/>
    <dgm:cxn modelId="{A0F58FA8-948F-4F89-B132-CE7535AEF572}" type="presParOf" srcId="{937E15D7-B051-4366-BD42-C31887847688}" destId="{512DA0DA-AD64-44E8-8BF2-CD22B63282B8}" srcOrd="0" destOrd="0" presId="urn:microsoft.com/office/officeart/2018/2/layout/IconVerticalSolidList"/>
    <dgm:cxn modelId="{B5889F5B-1F8C-43BA-92F5-AD0CC9A98DE7}" type="presParOf" srcId="{937E15D7-B051-4366-BD42-C31887847688}" destId="{391187F0-2422-47DF-A850-97A9162B52FF}" srcOrd="1" destOrd="0" presId="urn:microsoft.com/office/officeart/2018/2/layout/IconVerticalSolidList"/>
    <dgm:cxn modelId="{EC0EFEBE-FAD2-479E-9734-9A8084E74648}" type="presParOf" srcId="{937E15D7-B051-4366-BD42-C31887847688}" destId="{2BB57766-2607-46DB-9825-00ED64C99C88}" srcOrd="2" destOrd="0" presId="urn:microsoft.com/office/officeart/2018/2/layout/IconVerticalSolidList"/>
    <dgm:cxn modelId="{27C04E5B-D13F-47F0-9D9A-7AD6EED2AC73}" type="presParOf" srcId="{937E15D7-B051-4366-BD42-C31887847688}" destId="{281499E9-C400-43BB-807E-489EBFE512C4}" srcOrd="3" destOrd="0" presId="urn:microsoft.com/office/officeart/2018/2/layout/IconVerticalSolidList"/>
    <dgm:cxn modelId="{ECE279F9-8365-412C-B9E9-0358FB3CB8F7}" type="presParOf" srcId="{2C0C118A-4F1C-4EDE-AC52-FF3F59ED5D7C}" destId="{3277D2C4-7B69-4703-AD43-0B5DA23CEB7F}" srcOrd="1" destOrd="0" presId="urn:microsoft.com/office/officeart/2018/2/layout/IconVerticalSolidList"/>
    <dgm:cxn modelId="{1A4C9927-D321-4FEB-B2EF-6271226E2AF4}" type="presParOf" srcId="{2C0C118A-4F1C-4EDE-AC52-FF3F59ED5D7C}" destId="{3FE246E9-0006-4454-BC93-3B896DBC611C}" srcOrd="2" destOrd="0" presId="urn:microsoft.com/office/officeart/2018/2/layout/IconVerticalSolidList"/>
    <dgm:cxn modelId="{060CE404-CE69-4ADB-A0DC-311AE5F59936}" type="presParOf" srcId="{3FE246E9-0006-4454-BC93-3B896DBC611C}" destId="{7E3BA771-04DA-4F6D-9ABC-788F74294F2C}" srcOrd="0" destOrd="0" presId="urn:microsoft.com/office/officeart/2018/2/layout/IconVerticalSolidList"/>
    <dgm:cxn modelId="{5025D9C6-E4C7-45A9-9FF3-FBD23ECCEC30}" type="presParOf" srcId="{3FE246E9-0006-4454-BC93-3B896DBC611C}" destId="{2E8024B5-7899-44D3-958A-28FC74DB110E}" srcOrd="1" destOrd="0" presId="urn:microsoft.com/office/officeart/2018/2/layout/IconVerticalSolidList"/>
    <dgm:cxn modelId="{8B7C7A82-1575-4B19-B75E-849B6650A476}" type="presParOf" srcId="{3FE246E9-0006-4454-BC93-3B896DBC611C}" destId="{6EDDAA84-1F27-4E48-B044-D87440A07409}" srcOrd="2" destOrd="0" presId="urn:microsoft.com/office/officeart/2018/2/layout/IconVerticalSolidList"/>
    <dgm:cxn modelId="{E93F2EA1-85C8-4462-9189-4A1BEC086DB3}" type="presParOf" srcId="{3FE246E9-0006-4454-BC93-3B896DBC611C}" destId="{75F70B81-A2DC-4767-8D2F-48B4C1C1BC41}" srcOrd="3" destOrd="0" presId="urn:microsoft.com/office/officeart/2018/2/layout/IconVerticalSolidList"/>
    <dgm:cxn modelId="{6B3AD27C-F3D9-4E61-9B5F-0A0444997A1F}" type="presParOf" srcId="{2C0C118A-4F1C-4EDE-AC52-FF3F59ED5D7C}" destId="{A14C075E-3389-4DB4-95AE-F287C89E87B5}" srcOrd="3" destOrd="0" presId="urn:microsoft.com/office/officeart/2018/2/layout/IconVerticalSolidList"/>
    <dgm:cxn modelId="{73CC00CE-B3B4-4708-A3F1-952FEB82BDAC}" type="presParOf" srcId="{2C0C118A-4F1C-4EDE-AC52-FF3F59ED5D7C}" destId="{57BD3176-F311-4148-96DB-E3D0559DB8A7}" srcOrd="4" destOrd="0" presId="urn:microsoft.com/office/officeart/2018/2/layout/IconVerticalSolidList"/>
    <dgm:cxn modelId="{6C94FB31-D657-4F13-BFD4-7D2ED4C6D324}" type="presParOf" srcId="{57BD3176-F311-4148-96DB-E3D0559DB8A7}" destId="{C7750AC0-356B-4598-AC17-E9464C1B4BCE}" srcOrd="0" destOrd="0" presId="urn:microsoft.com/office/officeart/2018/2/layout/IconVerticalSolidList"/>
    <dgm:cxn modelId="{90A87DF3-8475-40E8-A606-605D542F77EE}" type="presParOf" srcId="{57BD3176-F311-4148-96DB-E3D0559DB8A7}" destId="{969396EB-4397-4C3C-AA7E-D6143BA707F0}" srcOrd="1" destOrd="0" presId="urn:microsoft.com/office/officeart/2018/2/layout/IconVerticalSolidList"/>
    <dgm:cxn modelId="{F74879B2-E64A-441B-A0A8-C2A71F0E57AB}" type="presParOf" srcId="{57BD3176-F311-4148-96DB-E3D0559DB8A7}" destId="{3257D7D5-4310-41A0-834D-80F52612AA9D}" srcOrd="2" destOrd="0" presId="urn:microsoft.com/office/officeart/2018/2/layout/IconVerticalSolidList"/>
    <dgm:cxn modelId="{6230F221-73DC-4064-A616-64FB76035983}" type="presParOf" srcId="{57BD3176-F311-4148-96DB-E3D0559DB8A7}" destId="{DB6DB857-A9F8-407C-9F8D-9C8F700551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87427B-4F28-4523-8E59-ED255C79BCC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3CF3EF2-6B0D-489E-AA07-3F7504A3D099}">
      <dgm:prSet/>
      <dgm:spPr/>
      <dgm:t>
        <a:bodyPr/>
        <a:lstStyle/>
        <a:p>
          <a:r>
            <a:rPr lang="en-GB"/>
            <a:t>AI is technically complex, and it has its fair share of smart and highly capable people. But it is easy to forget that to become good at anything, the first step is to suck at it.</a:t>
          </a:r>
          <a:endParaRPr lang="en-US"/>
        </a:p>
      </dgm:t>
    </dgm:pt>
    <dgm:pt modelId="{04591E49-66CC-4AF9-9BB1-B8CE2DD42D4D}" type="parTrans" cxnId="{BF2757C4-B2FA-4E10-AD71-7023FF1F36E4}">
      <dgm:prSet/>
      <dgm:spPr/>
      <dgm:t>
        <a:bodyPr/>
        <a:lstStyle/>
        <a:p>
          <a:endParaRPr lang="en-US"/>
        </a:p>
      </dgm:t>
    </dgm:pt>
    <dgm:pt modelId="{7F503B92-5290-46BE-A8C0-DB9C130ACA62}" type="sibTrans" cxnId="{BF2757C4-B2FA-4E10-AD71-7023FF1F36E4}">
      <dgm:prSet/>
      <dgm:spPr/>
      <dgm:t>
        <a:bodyPr/>
        <a:lstStyle/>
        <a:p>
          <a:endParaRPr lang="en-US"/>
        </a:p>
      </dgm:t>
    </dgm:pt>
    <dgm:pt modelId="{CF44AE78-9180-44DD-9871-AD431FEF0505}">
      <dgm:prSet/>
      <dgm:spPr/>
      <dgm:t>
        <a:bodyPr/>
        <a:lstStyle/>
        <a:p>
          <a:r>
            <a:rPr lang="en-GB"/>
            <a:t>Have supportive mentors or peers</a:t>
          </a:r>
          <a:endParaRPr lang="en-US"/>
        </a:p>
      </dgm:t>
    </dgm:pt>
    <dgm:pt modelId="{B9D5FCCC-9479-4B80-BC0F-DC7C9F5D7B49}" type="parTrans" cxnId="{45A9E8C5-4969-4183-89FC-24B7D2A24CE1}">
      <dgm:prSet/>
      <dgm:spPr/>
      <dgm:t>
        <a:bodyPr/>
        <a:lstStyle/>
        <a:p>
          <a:endParaRPr lang="en-US"/>
        </a:p>
      </dgm:t>
    </dgm:pt>
    <dgm:pt modelId="{10F14CE2-5469-4FCC-A9F6-CC06514B04A6}" type="sibTrans" cxnId="{45A9E8C5-4969-4183-89FC-24B7D2A24CE1}">
      <dgm:prSet/>
      <dgm:spPr/>
      <dgm:t>
        <a:bodyPr/>
        <a:lstStyle/>
        <a:p>
          <a:endParaRPr lang="en-US"/>
        </a:p>
      </dgm:t>
    </dgm:pt>
    <dgm:pt modelId="{72D6E49D-6C1D-4CDB-84DF-B865C5C62256}">
      <dgm:prSet/>
      <dgm:spPr/>
      <dgm:t>
        <a:bodyPr/>
        <a:lstStyle/>
        <a:p>
          <a:r>
            <a:rPr lang="en-GB"/>
            <a:t>No one is an expert at everything</a:t>
          </a:r>
          <a:endParaRPr lang="en-US"/>
        </a:p>
      </dgm:t>
    </dgm:pt>
    <dgm:pt modelId="{04580307-30B2-4867-924D-302A7157DB19}" type="parTrans" cxnId="{43EF7E8A-2160-416C-AB81-BDE6EC62363D}">
      <dgm:prSet/>
      <dgm:spPr/>
      <dgm:t>
        <a:bodyPr/>
        <a:lstStyle/>
        <a:p>
          <a:endParaRPr lang="en-US"/>
        </a:p>
      </dgm:t>
    </dgm:pt>
    <dgm:pt modelId="{25B816E0-FA10-473B-B3D5-3BE0051AB87F}" type="sibTrans" cxnId="{43EF7E8A-2160-416C-AB81-BDE6EC62363D}">
      <dgm:prSet/>
      <dgm:spPr/>
      <dgm:t>
        <a:bodyPr/>
        <a:lstStyle/>
        <a:p>
          <a:endParaRPr lang="en-US"/>
        </a:p>
      </dgm:t>
    </dgm:pt>
    <dgm:pt modelId="{5B3CD203-31BF-4E91-911A-D99A0000F120}" type="pres">
      <dgm:prSet presAssocID="{8387427B-4F28-4523-8E59-ED255C79BCC9}" presName="vert0" presStyleCnt="0">
        <dgm:presLayoutVars>
          <dgm:dir/>
          <dgm:animOne val="branch"/>
          <dgm:animLvl val="lvl"/>
        </dgm:presLayoutVars>
      </dgm:prSet>
      <dgm:spPr/>
    </dgm:pt>
    <dgm:pt modelId="{2E9B39E2-3B12-41DA-9A93-DD4BFFAB1B54}" type="pres">
      <dgm:prSet presAssocID="{D3CF3EF2-6B0D-489E-AA07-3F7504A3D099}" presName="thickLine" presStyleLbl="alignNode1" presStyleIdx="0" presStyleCnt="3"/>
      <dgm:spPr/>
    </dgm:pt>
    <dgm:pt modelId="{09EA8A15-060B-458E-964A-AB9DB725B081}" type="pres">
      <dgm:prSet presAssocID="{D3CF3EF2-6B0D-489E-AA07-3F7504A3D099}" presName="horz1" presStyleCnt="0"/>
      <dgm:spPr/>
    </dgm:pt>
    <dgm:pt modelId="{0F8719F7-6B5A-4947-AE67-0E5CDE077B20}" type="pres">
      <dgm:prSet presAssocID="{D3CF3EF2-6B0D-489E-AA07-3F7504A3D099}" presName="tx1" presStyleLbl="revTx" presStyleIdx="0" presStyleCnt="3"/>
      <dgm:spPr/>
    </dgm:pt>
    <dgm:pt modelId="{B5565344-2E29-4D00-8CD0-EE28C49F9EA0}" type="pres">
      <dgm:prSet presAssocID="{D3CF3EF2-6B0D-489E-AA07-3F7504A3D099}" presName="vert1" presStyleCnt="0"/>
      <dgm:spPr/>
    </dgm:pt>
    <dgm:pt modelId="{C2B3CA54-F048-4CF2-BF4B-47D571C1C0D5}" type="pres">
      <dgm:prSet presAssocID="{CF44AE78-9180-44DD-9871-AD431FEF0505}" presName="thickLine" presStyleLbl="alignNode1" presStyleIdx="1" presStyleCnt="3"/>
      <dgm:spPr/>
    </dgm:pt>
    <dgm:pt modelId="{24D167D2-A2FB-4BFF-87DC-7FD0804195B6}" type="pres">
      <dgm:prSet presAssocID="{CF44AE78-9180-44DD-9871-AD431FEF0505}" presName="horz1" presStyleCnt="0"/>
      <dgm:spPr/>
    </dgm:pt>
    <dgm:pt modelId="{0CEC911C-E0D5-4882-9B70-FDD6FFE942F7}" type="pres">
      <dgm:prSet presAssocID="{CF44AE78-9180-44DD-9871-AD431FEF0505}" presName="tx1" presStyleLbl="revTx" presStyleIdx="1" presStyleCnt="3"/>
      <dgm:spPr/>
    </dgm:pt>
    <dgm:pt modelId="{91AFF2D9-C487-4E92-B9AE-6DB29377DD33}" type="pres">
      <dgm:prSet presAssocID="{CF44AE78-9180-44DD-9871-AD431FEF0505}" presName="vert1" presStyleCnt="0"/>
      <dgm:spPr/>
    </dgm:pt>
    <dgm:pt modelId="{0E1B236F-50A5-4F2A-8E97-00FC95082571}" type="pres">
      <dgm:prSet presAssocID="{72D6E49D-6C1D-4CDB-84DF-B865C5C62256}" presName="thickLine" presStyleLbl="alignNode1" presStyleIdx="2" presStyleCnt="3"/>
      <dgm:spPr/>
    </dgm:pt>
    <dgm:pt modelId="{56D0ACAD-D199-4D81-8DFA-04E12185EBC5}" type="pres">
      <dgm:prSet presAssocID="{72D6E49D-6C1D-4CDB-84DF-B865C5C62256}" presName="horz1" presStyleCnt="0"/>
      <dgm:spPr/>
    </dgm:pt>
    <dgm:pt modelId="{97247846-C8E1-4776-9560-A0A44438EB63}" type="pres">
      <dgm:prSet presAssocID="{72D6E49D-6C1D-4CDB-84DF-B865C5C62256}" presName="tx1" presStyleLbl="revTx" presStyleIdx="2" presStyleCnt="3"/>
      <dgm:spPr/>
    </dgm:pt>
    <dgm:pt modelId="{F18AB42C-CF1B-4223-BB85-C7AEE9511C26}" type="pres">
      <dgm:prSet presAssocID="{72D6E49D-6C1D-4CDB-84DF-B865C5C62256}" presName="vert1" presStyleCnt="0"/>
      <dgm:spPr/>
    </dgm:pt>
  </dgm:ptLst>
  <dgm:cxnLst>
    <dgm:cxn modelId="{93DF347A-3D44-4132-B5FD-DF352177D870}" type="presOf" srcId="{D3CF3EF2-6B0D-489E-AA07-3F7504A3D099}" destId="{0F8719F7-6B5A-4947-AE67-0E5CDE077B20}" srcOrd="0" destOrd="0" presId="urn:microsoft.com/office/officeart/2008/layout/LinedList"/>
    <dgm:cxn modelId="{43EF7E8A-2160-416C-AB81-BDE6EC62363D}" srcId="{8387427B-4F28-4523-8E59-ED255C79BCC9}" destId="{72D6E49D-6C1D-4CDB-84DF-B865C5C62256}" srcOrd="2" destOrd="0" parTransId="{04580307-30B2-4867-924D-302A7157DB19}" sibTransId="{25B816E0-FA10-473B-B3D5-3BE0051AB87F}"/>
    <dgm:cxn modelId="{123877AC-3C05-4BB7-9099-3104DEEC6962}" type="presOf" srcId="{72D6E49D-6C1D-4CDB-84DF-B865C5C62256}" destId="{97247846-C8E1-4776-9560-A0A44438EB63}" srcOrd="0" destOrd="0" presId="urn:microsoft.com/office/officeart/2008/layout/LinedList"/>
    <dgm:cxn modelId="{C41468B3-1911-47A8-837D-148CC87A7B52}" type="presOf" srcId="{8387427B-4F28-4523-8E59-ED255C79BCC9}" destId="{5B3CD203-31BF-4E91-911A-D99A0000F120}" srcOrd="0" destOrd="0" presId="urn:microsoft.com/office/officeart/2008/layout/LinedList"/>
    <dgm:cxn modelId="{BF2757C4-B2FA-4E10-AD71-7023FF1F36E4}" srcId="{8387427B-4F28-4523-8E59-ED255C79BCC9}" destId="{D3CF3EF2-6B0D-489E-AA07-3F7504A3D099}" srcOrd="0" destOrd="0" parTransId="{04591E49-66CC-4AF9-9BB1-B8CE2DD42D4D}" sibTransId="{7F503B92-5290-46BE-A8C0-DB9C130ACA62}"/>
    <dgm:cxn modelId="{45A9E8C5-4969-4183-89FC-24B7D2A24CE1}" srcId="{8387427B-4F28-4523-8E59-ED255C79BCC9}" destId="{CF44AE78-9180-44DD-9871-AD431FEF0505}" srcOrd="1" destOrd="0" parTransId="{B9D5FCCC-9479-4B80-BC0F-DC7C9F5D7B49}" sibTransId="{10F14CE2-5469-4FCC-A9F6-CC06514B04A6}"/>
    <dgm:cxn modelId="{BBA78ADF-FCCA-4C0B-A1AF-453139AB49CB}" type="presOf" srcId="{CF44AE78-9180-44DD-9871-AD431FEF0505}" destId="{0CEC911C-E0D5-4882-9B70-FDD6FFE942F7}" srcOrd="0" destOrd="0" presId="urn:microsoft.com/office/officeart/2008/layout/LinedList"/>
    <dgm:cxn modelId="{ED122E68-9FDF-44CA-A0B4-C9EA437916E6}" type="presParOf" srcId="{5B3CD203-31BF-4E91-911A-D99A0000F120}" destId="{2E9B39E2-3B12-41DA-9A93-DD4BFFAB1B54}" srcOrd="0" destOrd="0" presId="urn:microsoft.com/office/officeart/2008/layout/LinedList"/>
    <dgm:cxn modelId="{52A9147D-593F-45A4-AC69-773AF17846B8}" type="presParOf" srcId="{5B3CD203-31BF-4E91-911A-D99A0000F120}" destId="{09EA8A15-060B-458E-964A-AB9DB725B081}" srcOrd="1" destOrd="0" presId="urn:microsoft.com/office/officeart/2008/layout/LinedList"/>
    <dgm:cxn modelId="{5D86A581-967E-470F-A20C-5212B871B866}" type="presParOf" srcId="{09EA8A15-060B-458E-964A-AB9DB725B081}" destId="{0F8719F7-6B5A-4947-AE67-0E5CDE077B20}" srcOrd="0" destOrd="0" presId="urn:microsoft.com/office/officeart/2008/layout/LinedList"/>
    <dgm:cxn modelId="{65F7F38C-600B-4232-A369-D61875D41CFC}" type="presParOf" srcId="{09EA8A15-060B-458E-964A-AB9DB725B081}" destId="{B5565344-2E29-4D00-8CD0-EE28C49F9EA0}" srcOrd="1" destOrd="0" presId="urn:microsoft.com/office/officeart/2008/layout/LinedList"/>
    <dgm:cxn modelId="{039F7C3D-EF08-4BF6-AD8D-1450D0CCBE55}" type="presParOf" srcId="{5B3CD203-31BF-4E91-911A-D99A0000F120}" destId="{C2B3CA54-F048-4CF2-BF4B-47D571C1C0D5}" srcOrd="2" destOrd="0" presId="urn:microsoft.com/office/officeart/2008/layout/LinedList"/>
    <dgm:cxn modelId="{B4EB57C7-56B4-4C73-A08D-F16D3BB337F5}" type="presParOf" srcId="{5B3CD203-31BF-4E91-911A-D99A0000F120}" destId="{24D167D2-A2FB-4BFF-87DC-7FD0804195B6}" srcOrd="3" destOrd="0" presId="urn:microsoft.com/office/officeart/2008/layout/LinedList"/>
    <dgm:cxn modelId="{BB2CF833-BC22-49D7-B388-D699D128E101}" type="presParOf" srcId="{24D167D2-A2FB-4BFF-87DC-7FD0804195B6}" destId="{0CEC911C-E0D5-4882-9B70-FDD6FFE942F7}" srcOrd="0" destOrd="0" presId="urn:microsoft.com/office/officeart/2008/layout/LinedList"/>
    <dgm:cxn modelId="{32A8B098-278F-445B-A36E-0BFD0B200035}" type="presParOf" srcId="{24D167D2-A2FB-4BFF-87DC-7FD0804195B6}" destId="{91AFF2D9-C487-4E92-B9AE-6DB29377DD33}" srcOrd="1" destOrd="0" presId="urn:microsoft.com/office/officeart/2008/layout/LinedList"/>
    <dgm:cxn modelId="{2D92A7D2-24C1-4870-8FA0-109E0760C642}" type="presParOf" srcId="{5B3CD203-31BF-4E91-911A-D99A0000F120}" destId="{0E1B236F-50A5-4F2A-8E97-00FC95082571}" srcOrd="4" destOrd="0" presId="urn:microsoft.com/office/officeart/2008/layout/LinedList"/>
    <dgm:cxn modelId="{E80401E6-9534-42F8-AE56-06649CFE1F7D}" type="presParOf" srcId="{5B3CD203-31BF-4E91-911A-D99A0000F120}" destId="{56D0ACAD-D199-4D81-8DFA-04E12185EBC5}" srcOrd="5" destOrd="0" presId="urn:microsoft.com/office/officeart/2008/layout/LinedList"/>
    <dgm:cxn modelId="{195C34DF-6967-4AE8-927B-542DF7A78E65}" type="presParOf" srcId="{56D0ACAD-D199-4D81-8DFA-04E12185EBC5}" destId="{97247846-C8E1-4776-9560-A0A44438EB63}" srcOrd="0" destOrd="0" presId="urn:microsoft.com/office/officeart/2008/layout/LinedList"/>
    <dgm:cxn modelId="{3B13DF86-5BF5-48C5-813C-2D2E79E70E40}" type="presParOf" srcId="{56D0ACAD-D199-4D81-8DFA-04E12185EBC5}" destId="{F18AB42C-CF1B-4223-BB85-C7AEE9511C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3A691-4046-4FE9-8E24-DAB959582B5F}">
      <dsp:nvSpPr>
        <dsp:cNvPr id="0" name=""/>
        <dsp:cNvSpPr/>
      </dsp:nvSpPr>
      <dsp:spPr>
        <a:xfrm>
          <a:off x="10485" y="5106"/>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9A457C-AB5E-4BC2-B4D8-A83AC5A008BE}">
      <dsp:nvSpPr>
        <dsp:cNvPr id="0" name=""/>
        <dsp:cNvSpPr/>
      </dsp:nvSpPr>
      <dsp:spPr>
        <a:xfrm>
          <a:off x="10485"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There’s a lot of good content on the internet, and in theory, they could work. But when the goal is deep understanding, they will be inefficient because they tend to repeat each other, use inconsistent terminology (which slows you down), vary in quality, and leave gaps.</a:t>
          </a:r>
          <a:endParaRPr lang="en-US" sz="1400" kern="1200"/>
        </a:p>
      </dsp:txBody>
      <dsp:txXfrm>
        <a:off x="10485" y="1310390"/>
        <a:ext cx="3304270" cy="1486921"/>
      </dsp:txXfrm>
    </dsp:sp>
    <dsp:sp modelId="{D77A9A08-0497-4498-A118-4BF813746905}">
      <dsp:nvSpPr>
        <dsp:cNvPr id="0" name=""/>
        <dsp:cNvSpPr/>
      </dsp:nvSpPr>
      <dsp:spPr>
        <a:xfrm>
          <a:off x="10485"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sp>
    <dsp:sp modelId="{6CE7895B-41F3-4FCC-94E3-0DD91FE0ECA5}">
      <dsp:nvSpPr>
        <dsp:cNvPr id="0" name=""/>
        <dsp:cNvSpPr/>
      </dsp:nvSpPr>
      <dsp:spPr>
        <a:xfrm>
          <a:off x="3893002" y="5106"/>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D7D84-1D63-41F1-A527-3CF45842BB86}">
      <dsp:nvSpPr>
        <dsp:cNvPr id="0" name=""/>
        <dsp:cNvSpPr/>
      </dsp:nvSpPr>
      <dsp:spPr>
        <a:xfrm>
          <a:off x="3893002"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That’s why a good course in which a body of material has been organized into a coherent and logical form is often the most time-efficient way to master a meaningful body of knowledge. My recommendation is:</a:t>
          </a:r>
          <a:endParaRPr lang="en-US" sz="1400" kern="1200"/>
        </a:p>
      </dsp:txBody>
      <dsp:txXfrm>
        <a:off x="3893002" y="1310390"/>
        <a:ext cx="3304270" cy="1486921"/>
      </dsp:txXfrm>
    </dsp:sp>
    <dsp:sp modelId="{937ED7CC-D04C-4878-B707-C8B409C07E72}">
      <dsp:nvSpPr>
        <dsp:cNvPr id="0" name=""/>
        <dsp:cNvSpPr/>
      </dsp:nvSpPr>
      <dsp:spPr>
        <a:xfrm>
          <a:off x="3893002"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GB" sz="1100" kern="1200"/>
            <a:t>Solid textbooks </a:t>
          </a:r>
          <a:endParaRPr lang="en-US" sz="1100" kern="1200"/>
        </a:p>
        <a:p>
          <a:pPr marL="0" lvl="0" indent="0" algn="l" defTabSz="488950">
            <a:lnSpc>
              <a:spcPct val="90000"/>
            </a:lnSpc>
            <a:spcBef>
              <a:spcPct val="0"/>
            </a:spcBef>
            <a:spcAft>
              <a:spcPct val="35000"/>
            </a:spcAft>
            <a:buNone/>
          </a:pPr>
          <a:r>
            <a:rPr lang="en-GB" sz="1100" kern="1200"/>
            <a:t>Coursera &amp; Udacity  </a:t>
          </a:r>
          <a:endParaRPr lang="en-US" sz="1100" kern="1200"/>
        </a:p>
        <a:p>
          <a:pPr marL="0" lvl="0" indent="0" algn="l" defTabSz="488950">
            <a:lnSpc>
              <a:spcPct val="90000"/>
            </a:lnSpc>
            <a:spcBef>
              <a:spcPct val="0"/>
            </a:spcBef>
            <a:spcAft>
              <a:spcPct val="35000"/>
            </a:spcAft>
            <a:buNone/>
          </a:pPr>
          <a:r>
            <a:rPr lang="en-GB" sz="1100" kern="1200"/>
            <a:t>University open courses</a:t>
          </a:r>
          <a:endParaRPr lang="en-US" sz="1100" kern="1200"/>
        </a:p>
      </dsp:txBody>
      <dsp:txXfrm>
        <a:off x="3893002" y="2866516"/>
        <a:ext cx="3304270" cy="597066"/>
      </dsp:txXfrm>
    </dsp:sp>
    <dsp:sp modelId="{A111D7D2-511B-47DB-906A-6FE6CC1E00D4}">
      <dsp:nvSpPr>
        <dsp:cNvPr id="0" name=""/>
        <dsp:cNvSpPr/>
      </dsp:nvSpPr>
      <dsp:spPr>
        <a:xfrm>
          <a:off x="7775520" y="5106"/>
          <a:ext cx="1156494" cy="115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4532B-5298-4D14-B9C1-19BE6A33280A}">
      <dsp:nvSpPr>
        <dsp:cNvPr id="0" name=""/>
        <dsp:cNvSpPr/>
      </dsp:nvSpPr>
      <dsp:spPr>
        <a:xfrm>
          <a:off x="7775520" y="1310390"/>
          <a:ext cx="3304270" cy="148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When you’ve absorbed the knowledge available in courses, you can switch over to research papers and more advanced resources.</a:t>
          </a:r>
          <a:endParaRPr lang="en-US" sz="1400" kern="1200"/>
        </a:p>
      </dsp:txBody>
      <dsp:txXfrm>
        <a:off x="7775520" y="1310390"/>
        <a:ext cx="3304270" cy="1486921"/>
      </dsp:txXfrm>
    </dsp:sp>
    <dsp:sp modelId="{23943848-1B86-4C5F-8ADB-C578F37351CE}">
      <dsp:nvSpPr>
        <dsp:cNvPr id="0" name=""/>
        <dsp:cNvSpPr/>
      </dsp:nvSpPr>
      <dsp:spPr>
        <a:xfrm>
          <a:off x="7775520" y="2866516"/>
          <a:ext cx="3304270" cy="59706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DB965-CE3C-414F-BA74-AEEAC755F99E}">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14C11-827D-4E49-8F56-5D8FBBFB9FDB}">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E2AF5-5DEE-4964-B859-A4F51F8BF4C5}">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It is very important to only focus on building the foundations in this phase. </a:t>
          </a:r>
        </a:p>
      </dsp:txBody>
      <dsp:txXfrm>
        <a:off x="1900154" y="703"/>
        <a:ext cx="4473659" cy="1645155"/>
      </dsp:txXfrm>
    </dsp:sp>
    <dsp:sp modelId="{4EB8CCB1-9845-4698-A1F9-0C193B4CBD41}">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E8C45-2A10-4C7E-8544-60A2C93BE20A}">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F56D3-E4CF-4116-AEF3-48E0CBE83B99}">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Do not try to master everything and know every details about every topic.</a:t>
          </a:r>
        </a:p>
      </dsp:txBody>
      <dsp:txXfrm>
        <a:off x="1900154" y="2057147"/>
        <a:ext cx="4473659" cy="1645155"/>
      </dsp:txXfrm>
    </dsp:sp>
    <dsp:sp modelId="{288A39E0-73CB-4002-BC2D-BCE7125C37F6}">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88523-9161-4CE2-B425-5A26694F572B}">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AE7CD-C5CC-48C4-92E7-1009D1E5B456}">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You can deepen your knowledge after that as needed</a:t>
          </a:r>
        </a:p>
      </dsp:txBody>
      <dsp:txXfrm>
        <a:off x="1900154" y="4113591"/>
        <a:ext cx="4473659" cy="1645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4B0E-EE34-4065-A025-63AF65873D66}">
      <dsp:nvSpPr>
        <dsp:cNvPr id="0" name=""/>
        <dsp:cNvSpPr/>
      </dsp:nvSpPr>
      <dsp:spPr>
        <a:xfrm>
          <a:off x="623160" y="422088"/>
          <a:ext cx="1452191" cy="145219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C4F40-D11C-4B24-9612-8A2689B67855}">
      <dsp:nvSpPr>
        <dsp:cNvPr id="0" name=""/>
        <dsp:cNvSpPr/>
      </dsp:nvSpPr>
      <dsp:spPr>
        <a:xfrm>
          <a:off x="932643" y="731571"/>
          <a:ext cx="833224" cy="833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98DEC-2924-47E3-839E-F3EDD4E56C60}">
      <dsp:nvSpPr>
        <dsp:cNvPr id="0" name=""/>
        <dsp:cNvSpPr/>
      </dsp:nvSpPr>
      <dsp:spPr>
        <a:xfrm>
          <a:off x="15893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Skill based portfolio</a:t>
          </a:r>
        </a:p>
      </dsp:txBody>
      <dsp:txXfrm>
        <a:off x="158934" y="2326601"/>
        <a:ext cx="2380642" cy="720000"/>
      </dsp:txXfrm>
    </dsp:sp>
    <dsp:sp modelId="{F1525878-3B77-4DC2-BD88-0B6F158B158B}">
      <dsp:nvSpPr>
        <dsp:cNvPr id="0" name=""/>
        <dsp:cNvSpPr/>
      </dsp:nvSpPr>
      <dsp:spPr>
        <a:xfrm>
          <a:off x="3420414" y="422088"/>
          <a:ext cx="1452191" cy="145219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804D1-B0A1-4673-8159-B0DCD1CCEACD}">
      <dsp:nvSpPr>
        <dsp:cNvPr id="0" name=""/>
        <dsp:cNvSpPr/>
      </dsp:nvSpPr>
      <dsp:spPr>
        <a:xfrm>
          <a:off x="3729898" y="731571"/>
          <a:ext cx="833224" cy="833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66310-7A1B-4975-AB67-1725F5EF94F6}">
      <dsp:nvSpPr>
        <dsp:cNvPr id="0" name=""/>
        <dsp:cNvSpPr/>
      </dsp:nvSpPr>
      <dsp:spPr>
        <a:xfrm>
          <a:off x="2956189"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End to end data science projects </a:t>
          </a:r>
        </a:p>
      </dsp:txBody>
      <dsp:txXfrm>
        <a:off x="2956189" y="2326601"/>
        <a:ext cx="2380642" cy="720000"/>
      </dsp:txXfrm>
    </dsp:sp>
    <dsp:sp modelId="{B51B5C56-940D-4E15-927C-C8A3D0FB7152}">
      <dsp:nvSpPr>
        <dsp:cNvPr id="0" name=""/>
        <dsp:cNvSpPr/>
      </dsp:nvSpPr>
      <dsp:spPr>
        <a:xfrm>
          <a:off x="6217669" y="422088"/>
          <a:ext cx="1452191" cy="145219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FC39F-B895-4B95-AB09-FDEA0B144CA4}">
      <dsp:nvSpPr>
        <dsp:cNvPr id="0" name=""/>
        <dsp:cNvSpPr/>
      </dsp:nvSpPr>
      <dsp:spPr>
        <a:xfrm>
          <a:off x="6527152" y="731571"/>
          <a:ext cx="833224" cy="833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CDD64B-4CC2-4304-A864-C9C66BE6CF06}">
      <dsp:nvSpPr>
        <dsp:cNvPr id="0" name=""/>
        <dsp:cNvSpPr/>
      </dsp:nvSpPr>
      <dsp:spPr>
        <a:xfrm>
          <a:off x="5753444"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Data science competitions </a:t>
          </a:r>
        </a:p>
      </dsp:txBody>
      <dsp:txXfrm>
        <a:off x="5753444" y="2326601"/>
        <a:ext cx="2380642" cy="720000"/>
      </dsp:txXfrm>
    </dsp:sp>
    <dsp:sp modelId="{633A8EFD-F22F-4B13-8AAE-FC8DD2EF7D58}">
      <dsp:nvSpPr>
        <dsp:cNvPr id="0" name=""/>
        <dsp:cNvSpPr/>
      </dsp:nvSpPr>
      <dsp:spPr>
        <a:xfrm>
          <a:off x="9014924" y="422088"/>
          <a:ext cx="1452191" cy="145219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AB936-EEE2-4A69-A961-03CE29E5917F}">
      <dsp:nvSpPr>
        <dsp:cNvPr id="0" name=""/>
        <dsp:cNvSpPr/>
      </dsp:nvSpPr>
      <dsp:spPr>
        <a:xfrm>
          <a:off x="9324407" y="731571"/>
          <a:ext cx="833224" cy="833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A55EF-199E-4763-BF40-B08728CA42C2}">
      <dsp:nvSpPr>
        <dsp:cNvPr id="0" name=""/>
        <dsp:cNvSpPr/>
      </dsp:nvSpPr>
      <dsp:spPr>
        <a:xfrm>
          <a:off x="8550698" y="2326601"/>
          <a:ext cx="23806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Data science blog</a:t>
          </a:r>
        </a:p>
      </dsp:txBody>
      <dsp:txXfrm>
        <a:off x="8550698" y="2326601"/>
        <a:ext cx="238064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8AD1E-BEDE-407F-91E1-3FCB50EF2840}">
      <dsp:nvSpPr>
        <dsp:cNvPr id="0" name=""/>
        <dsp:cNvSpPr/>
      </dsp:nvSpPr>
      <dsp:spPr>
        <a:xfrm>
          <a:off x="0" y="2390"/>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E86A8-BB90-4AC3-B732-4F35B5EC6D4B}">
      <dsp:nvSpPr>
        <dsp:cNvPr id="0" name=""/>
        <dsp:cNvSpPr/>
      </dsp:nvSpPr>
      <dsp:spPr>
        <a:xfrm>
          <a:off x="366481" y="27497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EB428-15F3-494E-B564-5EFDF0CE4CBF}">
      <dsp:nvSpPr>
        <dsp:cNvPr id="0" name=""/>
        <dsp:cNvSpPr/>
      </dsp:nvSpPr>
      <dsp:spPr>
        <a:xfrm>
          <a:off x="1399293" y="239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Define important skills you need to show</a:t>
          </a:r>
        </a:p>
      </dsp:txBody>
      <dsp:txXfrm>
        <a:off x="1399293" y="2390"/>
        <a:ext cx="4974520" cy="1211509"/>
      </dsp:txXfrm>
    </dsp:sp>
    <dsp:sp modelId="{49B3A9AF-FBF1-44C7-B1D4-B7E82B699683}">
      <dsp:nvSpPr>
        <dsp:cNvPr id="0" name=""/>
        <dsp:cNvSpPr/>
      </dsp:nvSpPr>
      <dsp:spPr>
        <a:xfrm>
          <a:off x="0" y="1516777"/>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DBFFA-C6E7-4A9E-81E4-1F2778D3C492}">
      <dsp:nvSpPr>
        <dsp:cNvPr id="0" name=""/>
        <dsp:cNvSpPr/>
      </dsp:nvSpPr>
      <dsp:spPr>
        <a:xfrm>
          <a:off x="366481" y="1789366"/>
          <a:ext cx="666330" cy="66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2F010D-4C79-4817-B4FB-6C5B068DBEA0}">
      <dsp:nvSpPr>
        <dsp:cNvPr id="0" name=""/>
        <dsp:cNvSpPr/>
      </dsp:nvSpPr>
      <dsp:spPr>
        <a:xfrm>
          <a:off x="1399293" y="1516777"/>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Build a small to medium size project using this tool or applying this skill</a:t>
          </a:r>
        </a:p>
      </dsp:txBody>
      <dsp:txXfrm>
        <a:off x="1399293" y="1516777"/>
        <a:ext cx="4974520" cy="1211509"/>
      </dsp:txXfrm>
    </dsp:sp>
    <dsp:sp modelId="{F99C2F06-DC82-4247-9B64-E156C84ED65E}">
      <dsp:nvSpPr>
        <dsp:cNvPr id="0" name=""/>
        <dsp:cNvSpPr/>
      </dsp:nvSpPr>
      <dsp:spPr>
        <a:xfrm>
          <a:off x="0" y="3031163"/>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599B2-8855-4842-BA6C-5E22C1131748}">
      <dsp:nvSpPr>
        <dsp:cNvPr id="0" name=""/>
        <dsp:cNvSpPr/>
      </dsp:nvSpPr>
      <dsp:spPr>
        <a:xfrm>
          <a:off x="366481" y="3303753"/>
          <a:ext cx="666330" cy="66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6A8474-A443-4711-9E86-A148AF14B20C}">
      <dsp:nvSpPr>
        <dsp:cNvPr id="0" name=""/>
        <dsp:cNvSpPr/>
      </dsp:nvSpPr>
      <dsp:spPr>
        <a:xfrm>
          <a:off x="1399293" y="3031163"/>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This can be course project or side project </a:t>
          </a:r>
        </a:p>
      </dsp:txBody>
      <dsp:txXfrm>
        <a:off x="1399293" y="3031163"/>
        <a:ext cx="4974520" cy="1211509"/>
      </dsp:txXfrm>
    </dsp:sp>
    <dsp:sp modelId="{EE7EFD81-FA5F-4559-97EE-D9551C1F7B89}">
      <dsp:nvSpPr>
        <dsp:cNvPr id="0" name=""/>
        <dsp:cNvSpPr/>
      </dsp:nvSpPr>
      <dsp:spPr>
        <a:xfrm>
          <a:off x="0" y="4545550"/>
          <a:ext cx="6373813"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074DE-E339-45C4-B5D2-45290DEC988D}">
      <dsp:nvSpPr>
        <dsp:cNvPr id="0" name=""/>
        <dsp:cNvSpPr/>
      </dsp:nvSpPr>
      <dsp:spPr>
        <a:xfrm>
          <a:off x="366481" y="4818139"/>
          <a:ext cx="666330" cy="66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566B3F-6B99-461C-AA35-EED0D41F5091}">
      <dsp:nvSpPr>
        <dsp:cNvPr id="0" name=""/>
        <dsp:cNvSpPr/>
      </dsp:nvSpPr>
      <dsp:spPr>
        <a:xfrm>
          <a:off x="1399293" y="454555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977900">
            <a:lnSpc>
              <a:spcPct val="90000"/>
            </a:lnSpc>
            <a:spcBef>
              <a:spcPct val="0"/>
            </a:spcBef>
            <a:spcAft>
              <a:spcPct val="35000"/>
            </a:spcAft>
            <a:buNone/>
          </a:pPr>
          <a:r>
            <a:rPr lang="en-US" sz="2200" kern="1200"/>
            <a:t>Take step further </a:t>
          </a:r>
        </a:p>
      </dsp:txBody>
      <dsp:txXfrm>
        <a:off x="1399293" y="4545550"/>
        <a:ext cx="4974520" cy="1211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E3F8E-5C36-4821-B25F-28B16A5A53D2}">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79F27-2FD8-4954-B1A0-4ED99C48018B}">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0F44A-6AE8-4EDA-A6CD-E397BB85D68F}">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Participate in data science competitions on Kaggle, popular hackathons.</a:t>
          </a:r>
        </a:p>
      </dsp:txBody>
      <dsp:txXfrm>
        <a:off x="1900154" y="703"/>
        <a:ext cx="4473659" cy="1645155"/>
      </dsp:txXfrm>
    </dsp:sp>
    <dsp:sp modelId="{E8DE3EF5-38D5-47CF-AAEC-93B488C11B41}">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D7721-4DF0-489B-ADD0-8731F5619BE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1F3F93-1AF5-402B-9D71-E65C217CD81A}">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Try to be in top 10 %</a:t>
          </a:r>
        </a:p>
      </dsp:txBody>
      <dsp:txXfrm>
        <a:off x="1900154" y="2057147"/>
        <a:ext cx="4473659" cy="1645155"/>
      </dsp:txXfrm>
    </dsp:sp>
    <dsp:sp modelId="{8017D384-5C15-49F8-8E5C-031636E2FC17}">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7DAD3-5F48-4AD6-9999-ABB60C6D1385}">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047018-8388-42BC-904D-60C85CF84D42}">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Partcipate in only limited number of competitions!</a:t>
          </a:r>
        </a:p>
      </dsp:txBody>
      <dsp:txXfrm>
        <a:off x="1900154" y="4113591"/>
        <a:ext cx="4473659" cy="1645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DA0DA-AD64-44E8-8BF2-CD22B63282B8}">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187F0-2422-47DF-A850-97A9162B52FF}">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499E9-C400-43BB-807E-489EBFE512C4}">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Build a personal blog or on Medium</a:t>
          </a:r>
        </a:p>
      </dsp:txBody>
      <dsp:txXfrm>
        <a:off x="1900154" y="703"/>
        <a:ext cx="4473659" cy="1645155"/>
      </dsp:txXfrm>
    </dsp:sp>
    <dsp:sp modelId="{7E3BA771-04DA-4F6D-9ABC-788F74294F2C}">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024B5-7899-44D3-958A-28FC74DB110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70B81-A2DC-4767-8D2F-48B4C1C1BC41}">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Build project and Describe the methodology </a:t>
          </a:r>
        </a:p>
      </dsp:txBody>
      <dsp:txXfrm>
        <a:off x="1900154" y="2057147"/>
        <a:ext cx="4473659" cy="1645155"/>
      </dsp:txXfrm>
    </dsp:sp>
    <dsp:sp modelId="{C7750AC0-356B-4598-AC17-E9464C1B4BCE}">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396EB-4397-4C3C-AA7E-D6143BA707F0}">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6DB857-A9F8-407C-9F8D-9C8F70055163}">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kern="1200"/>
            <a:t>Story tell and communicate the results with the people </a:t>
          </a:r>
        </a:p>
      </dsp:txBody>
      <dsp:txXfrm>
        <a:off x="1900154" y="4113591"/>
        <a:ext cx="4473659" cy="1645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39E2-3B12-41DA-9A93-DD4BFFAB1B54}">
      <dsp:nvSpPr>
        <dsp:cNvPr id="0" name=""/>
        <dsp:cNvSpPr/>
      </dsp:nvSpPr>
      <dsp:spPr>
        <a:xfrm>
          <a:off x="0" y="2812"/>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19F7-6B5A-4947-AE67-0E5CDE077B20}">
      <dsp:nvSpPr>
        <dsp:cNvPr id="0" name=""/>
        <dsp:cNvSpPr/>
      </dsp:nvSpPr>
      <dsp:spPr>
        <a:xfrm>
          <a:off x="0" y="2812"/>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AI is technically complex, and it has its fair share of smart and highly capable people. But it is easy to forget that to become good at anything, the first step is to suck at it.</a:t>
          </a:r>
          <a:endParaRPr lang="en-US" sz="2700" kern="1200"/>
        </a:p>
      </dsp:txBody>
      <dsp:txXfrm>
        <a:off x="0" y="2812"/>
        <a:ext cx="6373813" cy="1917941"/>
      </dsp:txXfrm>
    </dsp:sp>
    <dsp:sp modelId="{C2B3CA54-F048-4CF2-BF4B-47D571C1C0D5}">
      <dsp:nvSpPr>
        <dsp:cNvPr id="0" name=""/>
        <dsp:cNvSpPr/>
      </dsp:nvSpPr>
      <dsp:spPr>
        <a:xfrm>
          <a:off x="0" y="1920754"/>
          <a:ext cx="637381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C911C-E0D5-4882-9B70-FDD6FFE942F7}">
      <dsp:nvSpPr>
        <dsp:cNvPr id="0" name=""/>
        <dsp:cNvSpPr/>
      </dsp:nvSpPr>
      <dsp:spPr>
        <a:xfrm>
          <a:off x="0" y="1920754"/>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Have supportive mentors or peers</a:t>
          </a:r>
          <a:endParaRPr lang="en-US" sz="2700" kern="1200"/>
        </a:p>
      </dsp:txBody>
      <dsp:txXfrm>
        <a:off x="0" y="1920754"/>
        <a:ext cx="6373813" cy="1917941"/>
      </dsp:txXfrm>
    </dsp:sp>
    <dsp:sp modelId="{0E1B236F-50A5-4F2A-8E97-00FC95082571}">
      <dsp:nvSpPr>
        <dsp:cNvPr id="0" name=""/>
        <dsp:cNvSpPr/>
      </dsp:nvSpPr>
      <dsp:spPr>
        <a:xfrm>
          <a:off x="0" y="3838695"/>
          <a:ext cx="63738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47846-C8E1-4776-9560-A0A44438EB63}">
      <dsp:nvSpPr>
        <dsp:cNvPr id="0" name=""/>
        <dsp:cNvSpPr/>
      </dsp:nvSpPr>
      <dsp:spPr>
        <a:xfrm>
          <a:off x="0" y="3838695"/>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No one is an expert at everything</a:t>
          </a:r>
          <a:endParaRPr lang="en-US" sz="2700" kern="1200"/>
        </a:p>
      </dsp:txBody>
      <dsp:txXfrm>
        <a:off x="0" y="3838695"/>
        <a:ext cx="6373813" cy="19179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2/18/2023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coursera.org/professional-certificates/google-data-analytics?=" TargetMode="Externa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hyperlink" Target="https://www.coursera.org/professional-certificates/tensorflow-in-practice?=" TargetMode="External"/><Relationship Id="rId2" Type="http://schemas.openxmlformats.org/officeDocument/2006/relationships/hyperlink" Target="https://www.coursera.org/specializations/deep-learning?" TargetMode="External"/><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hyperlink" Target="https://www.coursera.org/specializations/practical-data-science" TargetMode="External"/><Relationship Id="rId2" Type="http://schemas.openxmlformats.org/officeDocument/2006/relationships/hyperlink" Target="https://www.coursera.org/specializations/machine-learning-engineering-for-production-mlops?" TargetMode="External"/><Relationship Id="rId1" Type="http://schemas.openxmlformats.org/officeDocument/2006/relationships/slideLayout" Target="../slideLayouts/slideLayout9.xml"/><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sv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56.svg"/><Relationship Id="rId7" Type="http://schemas.openxmlformats.org/officeDocument/2006/relationships/image" Target="../media/image109.sv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image" Target="../media/image113.svg"/><Relationship Id="rId5" Type="http://schemas.openxmlformats.org/officeDocument/2006/relationships/image" Target="../media/image107.sv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svg"/></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118.png"/><Relationship Id="rId11" Type="http://schemas.openxmlformats.org/officeDocument/2006/relationships/image" Target="../media/image122.svg"/><Relationship Id="rId5" Type="http://schemas.openxmlformats.org/officeDocument/2006/relationships/image" Target="../media/image117.sv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svg"/></Relationships>
</file>

<file path=ppt/slides/_rels/slide3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hyperlink" Target="https://www.youtube.com/channel/UCeEcSgRzYFuVt-2Yk1ULdhQ" TargetMode="External"/><Relationship Id="rId2" Type="http://schemas.openxmlformats.org/officeDocument/2006/relationships/image" Target="../media/image126.jpeg"/><Relationship Id="rId1" Type="http://schemas.openxmlformats.org/officeDocument/2006/relationships/slideLayout" Target="../slideLayouts/slideLayout12.xml"/><Relationship Id="rId6" Type="http://schemas.openxmlformats.org/officeDocument/2006/relationships/hyperlink" Target="https://github.com/youssefHosni" TargetMode="External"/><Relationship Id="rId5" Type="http://schemas.openxmlformats.org/officeDocument/2006/relationships/hyperlink" Target="https://medium.com/@youssefraafat57" TargetMode="External"/><Relationship Id="rId4" Type="http://schemas.openxmlformats.org/officeDocument/2006/relationships/hyperlink" Target="https://www.linkedin.com/in/youssef-hosni-b2960b1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hyperlink" Target="https://app.datacamp.com/learn/courses/software-engineering-for-data-scientists-in-python" TargetMode="External"/><Relationship Id="rId2" Type="http://schemas.openxmlformats.org/officeDocument/2006/relationships/hyperlink" Target="https://www.coursera.org/specializations/python" TargetMode="External"/><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amazon.com/Mathematics-Machine-Learning-Peter-Deisenroth/dp/110845514X"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9447" y="9428"/>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765096" cy="2986234"/>
          </a:xfrm>
        </p:spPr>
        <p:txBody>
          <a:bodyPr vert="horz" wrap="square" lIns="0" tIns="0" rIns="0" bIns="0" rtlCol="0" anchor="b" anchorCtr="0">
            <a:normAutofit/>
          </a:bodyPr>
          <a:lstStyle/>
          <a:p>
            <a:r>
              <a:rPr lang="en-US" sz="5400" kern="1200" dirty="0">
                <a:solidFill>
                  <a:schemeClr val="tx1"/>
                </a:solidFill>
                <a:latin typeface="+mj-lt"/>
                <a:ea typeface="+mj-ea"/>
                <a:cs typeface="+mj-cs"/>
              </a:rPr>
              <a:t>How to Build Your Career in AI &amp; ML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Youssef Hosni</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CD3F-A177-37B0-749B-987F39C26359}"/>
              </a:ext>
            </a:extLst>
          </p:cNvPr>
          <p:cNvSpPr>
            <a:spLocks noGrp="1"/>
          </p:cNvSpPr>
          <p:nvPr>
            <p:ph type="title"/>
          </p:nvPr>
        </p:nvSpPr>
        <p:spPr>
          <a:xfrm>
            <a:off x="550865" y="196900"/>
            <a:ext cx="5437185" cy="1997855"/>
          </a:xfrm>
        </p:spPr>
        <p:txBody>
          <a:bodyPr wrap="square" anchor="b">
            <a:normAutofit/>
          </a:bodyPr>
          <a:lstStyle/>
          <a:p>
            <a:r>
              <a:rPr lang="en-GB" dirty="0"/>
              <a:t>Data Related Skills </a:t>
            </a:r>
            <a:endParaRPr lang="en-US" dirty="0"/>
          </a:p>
        </p:txBody>
      </p:sp>
      <p:sp>
        <p:nvSpPr>
          <p:cNvPr id="3" name="Content Placeholder 2">
            <a:extLst>
              <a:ext uri="{FF2B5EF4-FFF2-40B4-BE49-F238E27FC236}">
                <a16:creationId xmlns:a16="http://schemas.microsoft.com/office/drawing/2014/main" id="{1832A6CA-8510-E5CD-94E4-8DBD4CCE2931}"/>
              </a:ext>
            </a:extLst>
          </p:cNvPr>
          <p:cNvSpPr>
            <a:spLocks noGrp="1"/>
          </p:cNvSpPr>
          <p:nvPr>
            <p:ph idx="1"/>
          </p:nvPr>
        </p:nvSpPr>
        <p:spPr>
          <a:xfrm>
            <a:off x="550863" y="2502377"/>
            <a:ext cx="6231600" cy="3415519"/>
          </a:xfrm>
        </p:spPr>
        <p:txBody>
          <a:bodyPr anchor="t">
            <a:normAutofit fontScale="92500" lnSpcReduction="20000"/>
          </a:bodyPr>
          <a:lstStyle/>
          <a:p>
            <a:r>
              <a:rPr lang="en-GB" dirty="0"/>
              <a:t>Since you will be working with data, it is important to be able to have hands on skills on using the data effectively for your models. This includes:</a:t>
            </a:r>
          </a:p>
          <a:p>
            <a:pPr lvl="1"/>
            <a:r>
              <a:rPr lang="en-GB" sz="2000" dirty="0"/>
              <a:t>Data collection </a:t>
            </a:r>
          </a:p>
          <a:p>
            <a:pPr lvl="1"/>
            <a:r>
              <a:rPr lang="en-GB" sz="2000" dirty="0"/>
              <a:t>Data cleaning </a:t>
            </a:r>
          </a:p>
          <a:p>
            <a:pPr lvl="1"/>
            <a:r>
              <a:rPr lang="en-GB" sz="2000" dirty="0"/>
              <a:t>Data exploration </a:t>
            </a:r>
          </a:p>
          <a:p>
            <a:pPr lvl="1"/>
            <a:r>
              <a:rPr lang="en-GB" sz="2000" dirty="0"/>
              <a:t>Feature engineering</a:t>
            </a:r>
          </a:p>
          <a:p>
            <a:r>
              <a:rPr lang="en-GB" sz="2600" dirty="0"/>
              <a:t>My recommendation:  </a:t>
            </a:r>
            <a:r>
              <a:rPr lang="en-GB" sz="2600" dirty="0">
                <a:hlinkClick r:id="rId2"/>
              </a:rPr>
              <a:t>Google Data Analytics Professional Certificate </a:t>
            </a:r>
            <a:endParaRPr lang="en-US" sz="2600" dirty="0"/>
          </a:p>
        </p:txBody>
      </p:sp>
      <p:pic>
        <p:nvPicPr>
          <p:cNvPr id="10" name="Graphic 9" descr="Bar chart">
            <a:extLst>
              <a:ext uri="{FF2B5EF4-FFF2-40B4-BE49-F238E27FC236}">
                <a16:creationId xmlns:a16="http://schemas.microsoft.com/office/drawing/2014/main" id="{8C84E969-BD0F-AC22-768A-AD60779A4A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8286"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5EE56CE4-606E-FA58-D05B-9A3FC1D6EE1A}"/>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ED6563AB-E5D4-3273-30CE-5D0BF2210A5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E1FC43B9-1766-2232-B82F-ACD8C7C4980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10</a:t>
            </a:fld>
            <a:endParaRPr lang="en-US"/>
          </a:p>
        </p:txBody>
      </p:sp>
    </p:spTree>
    <p:extLst>
      <p:ext uri="{BB962C8B-B14F-4D97-AF65-F5344CB8AC3E}">
        <p14:creationId xmlns:p14="http://schemas.microsoft.com/office/powerpoint/2010/main" val="145480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Foundational Machine Learning Models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it’s important to have very good understanding for  basic models machine learning models such as linear regression, logistic regression, neural networks, decision trees, clustering, and anomaly detection. </a:t>
            </a:r>
            <a:endParaRPr lang="ar-EG" dirty="0"/>
          </a:p>
          <a:p>
            <a:r>
              <a:rPr lang="en-GB" b="1" dirty="0"/>
              <a:t>My recommendation</a:t>
            </a:r>
            <a:r>
              <a:rPr lang="en-GB" dirty="0"/>
              <a:t>: </a:t>
            </a:r>
            <a:r>
              <a:rPr lang="en-GB" dirty="0">
                <a:hlinkClick r:id="rId2"/>
              </a:rPr>
              <a:t>Machine Learning Specialization </a:t>
            </a:r>
            <a:endParaRPr lang="en-GB" dirty="0"/>
          </a:p>
        </p:txBody>
      </p:sp>
      <p:pic>
        <p:nvPicPr>
          <p:cNvPr id="10" name="Graphic 9" descr="Statistics">
            <a:extLst>
              <a:ext uri="{FF2B5EF4-FFF2-40B4-BE49-F238E27FC236}">
                <a16:creationId xmlns:a16="http://schemas.microsoft.com/office/drawing/2014/main" id="{4F2694C8-7FA8-0712-2781-87DCE2B07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spTree>
    <p:extLst>
      <p:ext uri="{BB962C8B-B14F-4D97-AF65-F5344CB8AC3E}">
        <p14:creationId xmlns:p14="http://schemas.microsoft.com/office/powerpoint/2010/main" val="268951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How Machine Learning Models Work</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Beyond specific models, it’s even more important to understand the core concepts behind how and why machine learning works, such as bias/variance, cost functions, regularization, optimization algorithms, and error analysis.</a:t>
            </a:r>
          </a:p>
          <a:p>
            <a:r>
              <a:rPr lang="en-GB" b="1" dirty="0"/>
              <a:t>My recommendation</a:t>
            </a:r>
            <a:r>
              <a:rPr lang="en-GB" dirty="0"/>
              <a:t>: </a:t>
            </a:r>
            <a:r>
              <a:rPr lang="en-GB" dirty="0">
                <a:hlinkClick r:id="rId2"/>
              </a:rPr>
              <a:t>Machine Learning Specialization </a:t>
            </a:r>
            <a:endParaRPr lang="en-GB" dirty="0"/>
          </a:p>
          <a:p>
            <a:pPr marL="0" indent="0">
              <a:buNone/>
            </a:pPr>
            <a:endParaRPr lang="en-US" dirty="0"/>
          </a:p>
        </p:txBody>
      </p:sp>
      <p:pic>
        <p:nvPicPr>
          <p:cNvPr id="10" name="Graphic 9" descr="Astronaut">
            <a:extLst>
              <a:ext uri="{FF2B5EF4-FFF2-40B4-BE49-F238E27FC236}">
                <a16:creationId xmlns:a16="http://schemas.microsoft.com/office/drawing/2014/main" id="{5877F762-D93B-5F5A-A516-B39B72C4A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dirty="0"/>
          </a:p>
        </p:txBody>
      </p:sp>
    </p:spTree>
    <p:extLst>
      <p:ext uri="{BB962C8B-B14F-4D97-AF65-F5344CB8AC3E}">
        <p14:creationId xmlns:p14="http://schemas.microsoft.com/office/powerpoint/2010/main" val="326462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265064"/>
            <a:ext cx="5437185" cy="1997855"/>
          </a:xfrm>
        </p:spPr>
        <p:txBody>
          <a:bodyPr wrap="square" anchor="b">
            <a:normAutofit/>
          </a:bodyPr>
          <a:lstStyle/>
          <a:p>
            <a:r>
              <a:rPr lang="en-US" dirty="0"/>
              <a:t>Deep Learning</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527983"/>
            <a:ext cx="5437187" cy="3415519"/>
          </a:xfrm>
        </p:spPr>
        <p:txBody>
          <a:bodyPr anchor="t">
            <a:normAutofit fontScale="92500" lnSpcReduction="10000"/>
          </a:bodyPr>
          <a:lstStyle/>
          <a:p>
            <a:r>
              <a:rPr lang="en-GB" dirty="0"/>
              <a:t>Deep learning became such a large fraction of machine learning that it’s hard to excel in the field without some understanding of it! It’s valuable to know the basics of neural networks,  practical skills for making them work (such as hyperparameter tuning), convolutional networks, sequence models, and transformers.</a:t>
            </a:r>
          </a:p>
          <a:p>
            <a:r>
              <a:rPr lang="en-GB" sz="2000" dirty="0"/>
              <a:t>My recommendation: </a:t>
            </a:r>
          </a:p>
          <a:p>
            <a:pPr lvl="1"/>
            <a:r>
              <a:rPr lang="en-GB" dirty="0">
                <a:hlinkClick r:id="rId2"/>
              </a:rPr>
              <a:t>Deep Learning Specialization</a:t>
            </a:r>
            <a:endParaRPr lang="en-GB" dirty="0"/>
          </a:p>
          <a:p>
            <a:pPr lvl="1"/>
            <a:r>
              <a:rPr lang="en-GB" dirty="0">
                <a:hlinkClick r:id="rId3"/>
              </a:rPr>
              <a:t>TensorFlow Developer Professional Certificate</a:t>
            </a:r>
            <a:endParaRPr lang="en-GB" dirty="0"/>
          </a:p>
          <a:p>
            <a:pPr lvl="1"/>
            <a:endParaRPr lang="en-US" dirty="0"/>
          </a:p>
          <a:p>
            <a:pPr marL="0" indent="0">
              <a:buNone/>
            </a:pPr>
            <a:endParaRPr lang="en-US" dirty="0"/>
          </a:p>
        </p:txBody>
      </p:sp>
      <p:pic>
        <p:nvPicPr>
          <p:cNvPr id="10" name="Graphic 9" descr="Robot">
            <a:extLst>
              <a:ext uri="{FF2B5EF4-FFF2-40B4-BE49-F238E27FC236}">
                <a16:creationId xmlns:a16="http://schemas.microsoft.com/office/drawing/2014/main" id="{00E5FEB3-2451-4FBC-0CAE-64D6BD76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spTree>
    <p:extLst>
      <p:ext uri="{BB962C8B-B14F-4D97-AF65-F5344CB8AC3E}">
        <p14:creationId xmlns:p14="http://schemas.microsoft.com/office/powerpoint/2010/main" val="319848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554AE-85E1-CB32-D2DA-29DDF8389E1B}"/>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Practical Machine Learning</a:t>
            </a:r>
          </a:p>
        </p:txBody>
      </p:sp>
      <p:sp>
        <p:nvSpPr>
          <p:cNvPr id="4" name="Content Placeholder 3">
            <a:extLst>
              <a:ext uri="{FF2B5EF4-FFF2-40B4-BE49-F238E27FC236}">
                <a16:creationId xmlns:a16="http://schemas.microsoft.com/office/drawing/2014/main" id="{BEBD7E68-F32B-97E9-3484-6C96D8E5F505}"/>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dirty="0"/>
              <a:t>It is become more important to deploy the models into production and monitor them after that. </a:t>
            </a:r>
          </a:p>
          <a:p>
            <a:r>
              <a:rPr lang="en-US" sz="2000" dirty="0"/>
              <a:t>My recommendation:</a:t>
            </a:r>
          </a:p>
          <a:p>
            <a:pPr lvl="1"/>
            <a:r>
              <a:rPr lang="en-US" sz="2000" dirty="0">
                <a:hlinkClick r:id="rId2"/>
              </a:rPr>
              <a:t>Machine Learning Engineering for Production (MLOps) Specialization</a:t>
            </a:r>
            <a:endParaRPr lang="en-US" sz="2000" dirty="0"/>
          </a:p>
          <a:p>
            <a:pPr lvl="1"/>
            <a:r>
              <a:rPr lang="en-US" sz="2000" dirty="0">
                <a:hlinkClick r:id="rId3"/>
              </a:rPr>
              <a:t>Practical Data Science on the AWS Cloud Specialization</a:t>
            </a:r>
            <a:endParaRPr lang="en-US" sz="2000" dirty="0"/>
          </a:p>
        </p:txBody>
      </p:sp>
      <p:pic>
        <p:nvPicPr>
          <p:cNvPr id="13" name="Graphic 12" descr="Gears">
            <a:extLst>
              <a:ext uri="{FF2B5EF4-FFF2-40B4-BE49-F238E27FC236}">
                <a16:creationId xmlns:a16="http://schemas.microsoft.com/office/drawing/2014/main" id="{D1C8D666-C506-C585-76A7-2E77D51D5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46F0355-69A1-3C04-96E0-06C4393BAC3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F828B99A-0852-D12C-C17D-01ED613A2AD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B72560C-F6E7-6D3B-9F82-76749F3C539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183142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0"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a:t>From Where To Learn?</a:t>
            </a:r>
          </a:p>
        </p:txBody>
      </p:sp>
      <p:sp>
        <p:nvSpPr>
          <p:cNvPr id="31"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graphicFrame>
        <p:nvGraphicFramePr>
          <p:cNvPr id="32" name="Content Placeholder 3">
            <a:extLst>
              <a:ext uri="{FF2B5EF4-FFF2-40B4-BE49-F238E27FC236}">
                <a16:creationId xmlns:a16="http://schemas.microsoft.com/office/drawing/2014/main" id="{066EB67F-6E6D-E0D0-CD94-FC8F6B215BB7}"/>
              </a:ext>
            </a:extLst>
          </p:cNvPr>
          <p:cNvGraphicFramePr>
            <a:graphicFrameLocks noGrp="1"/>
          </p:cNvGraphicFramePr>
          <p:nvPr>
            <p:ph sz="half" idx="2"/>
            <p:extLst>
              <p:ext uri="{D42A27DB-BD31-4B8C-83A1-F6EECF244321}">
                <p14:modId xmlns:p14="http://schemas.microsoft.com/office/powerpoint/2010/main" val="552601514"/>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52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71C6A-6D26-078C-8028-70B7B6834538}"/>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Focus on Foundations Only </a:t>
            </a: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CDD849C-8F0A-C58D-D43C-50CE058904E2}"/>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658BE88A-91F0-A3F6-45D1-FFC34AAE8C5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2436C0F-E416-67D4-04F6-6C8F2D6C5F4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CE26464F-63A3-5E1C-AACB-F4413A3AD3A2}"/>
              </a:ext>
            </a:extLst>
          </p:cNvPr>
          <p:cNvGraphicFramePr>
            <a:graphicFrameLocks noGrp="1"/>
          </p:cNvGraphicFramePr>
          <p:nvPr>
            <p:ph sz="half" idx="2"/>
            <p:extLst>
              <p:ext uri="{D42A27DB-BD31-4B8C-83A1-F6EECF244321}">
                <p14:modId xmlns:p14="http://schemas.microsoft.com/office/powerpoint/2010/main" val="147229283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21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3" y="549275"/>
            <a:ext cx="6283570" cy="1332000"/>
          </a:xfrm>
        </p:spPr>
        <p:txBody>
          <a:bodyPr/>
          <a:lstStyle/>
          <a:p>
            <a:r>
              <a:rPr lang="en-US" dirty="0"/>
              <a:t>Developing Learning Habits</a:t>
            </a:r>
          </a:p>
        </p:txBody>
      </p:sp>
      <p:sp>
        <p:nvSpPr>
          <p:cNvPr id="4" name="Content Placeholder 3">
            <a:extLst>
              <a:ext uri="{FF2B5EF4-FFF2-40B4-BE49-F238E27FC236}">
                <a16:creationId xmlns:a16="http://schemas.microsoft.com/office/drawing/2014/main" id="{DD81DB01-5060-06AF-CDE0-FF916E9E8970}"/>
              </a:ext>
            </a:extLst>
          </p:cNvPr>
          <p:cNvSpPr>
            <a:spLocks noGrp="1"/>
          </p:cNvSpPr>
          <p:nvPr>
            <p:ph sz="half" idx="2"/>
          </p:nvPr>
        </p:nvSpPr>
        <p:spPr>
          <a:xfrm>
            <a:off x="433636" y="2021854"/>
            <a:ext cx="6853284" cy="3888752"/>
          </a:xfrm>
        </p:spPr>
        <p:txBody>
          <a:bodyPr/>
          <a:lstStyle/>
          <a:p>
            <a:r>
              <a:rPr lang="en-GB" dirty="0"/>
              <a:t>Given how quickly our field is changing, there’s little choice but to keep learning if you want to keep up.</a:t>
            </a:r>
          </a:p>
          <a:p>
            <a:r>
              <a:rPr lang="en-GB" dirty="0"/>
              <a:t>Developing a daily learning habit is a must to be able to keep up with the advances in the filed. </a:t>
            </a:r>
          </a:p>
          <a:p>
            <a:r>
              <a:rPr lang="en-GB" dirty="0"/>
              <a:t>More Information read:</a:t>
            </a:r>
          </a:p>
          <a:p>
            <a:pPr lvl="1"/>
            <a:r>
              <a:rPr lang="en-GB" dirty="0"/>
              <a:t>Atomic Habits</a:t>
            </a:r>
          </a:p>
          <a:p>
            <a:pPr lvl="1"/>
            <a:r>
              <a:rPr lang="en-GB" dirty="0"/>
              <a:t>Tiny Habits </a:t>
            </a:r>
          </a:p>
          <a:p>
            <a:endParaRPr lang="en-US" dirty="0"/>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p:txBody>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p:txBody>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3688993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7"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1"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A blackboard with writing on it&#10;&#10;Description automatically generated with low confidence">
            <a:extLst>
              <a:ext uri="{FF2B5EF4-FFF2-40B4-BE49-F238E27FC236}">
                <a16:creationId xmlns:a16="http://schemas.microsoft.com/office/drawing/2014/main" id="{F1FAD47A-7390-B927-8126-1F6727D805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23577"/>
            <a:ext cx="12191999" cy="6838521"/>
          </a:xfrm>
          <a:prstGeom prst="rect">
            <a:avLst/>
          </a:prstGeom>
        </p:spPr>
      </p:pic>
      <p:sp>
        <p:nvSpPr>
          <p:cNvPr id="82" name="Rectangle 68">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145A573-8B26-0EC1-1DC7-43C62E26BA0F}"/>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Show Up Your Skills</a:t>
            </a:r>
            <a:endParaRPr lang="en-US" dirty="0"/>
          </a:p>
        </p:txBody>
      </p:sp>
      <p:sp>
        <p:nvSpPr>
          <p:cNvPr id="83" name="Rectangle 70">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40BB8987-CE11-0A51-FA35-ED6D7258237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4" name="Footer Placeholder 3">
            <a:extLst>
              <a:ext uri="{FF2B5EF4-FFF2-40B4-BE49-F238E27FC236}">
                <a16:creationId xmlns:a16="http://schemas.microsoft.com/office/drawing/2014/main" id="{09FFE03A-014B-5FEE-2F96-64779D6A40F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0F6EC17-DD0D-F98F-4F16-08D739A4CF4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31740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E4246-9C23-07AB-A81D-8508E4C6EE6F}"/>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700"/>
              <a:t>4 Methods to Show Up Your Skills</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A41097F-CAB6-92DA-1144-BC4E522793AA}"/>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B1051C6-1F89-1A1D-179F-ACF6585EE32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2F3B5F2-950B-E740-54FA-41548952168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E5FFF99A-4FC8-2709-2458-7410B09816F5}"/>
              </a:ext>
            </a:extLst>
          </p:cNvPr>
          <p:cNvGraphicFramePr>
            <a:graphicFrameLocks noGrp="1"/>
          </p:cNvGraphicFramePr>
          <p:nvPr>
            <p:ph sz="half" idx="2"/>
            <p:extLst>
              <p:ext uri="{D42A27DB-BD31-4B8C-83A1-F6EECF244321}">
                <p14:modId xmlns:p14="http://schemas.microsoft.com/office/powerpoint/2010/main" val="2954120477"/>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71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4" name="Freeform: Shape 7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Oval 7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Shape 7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79" name="Rectangle 7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47084"/>
            <a:ext cx="3241908" cy="1335184"/>
          </a:xfrm>
        </p:spPr>
        <p:txBody>
          <a:bodyPr vert="horz" wrap="square" lIns="0" tIns="0" rIns="0" bIns="0" rtlCol="0" anchor="b" anchorCtr="0">
            <a:normAutofit/>
          </a:bodyPr>
          <a:lstStyle/>
          <a:p>
            <a:pPr>
              <a:lnSpc>
                <a:spcPct val="100000"/>
              </a:lnSpc>
            </a:pPr>
            <a:r>
              <a:rPr lang="en-US" dirty="0"/>
              <a:t>Agenda</a:t>
            </a:r>
          </a:p>
        </p:txBody>
      </p:sp>
      <p:sp>
        <p:nvSpPr>
          <p:cNvPr id="81" name="Oval 80">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r="-5" b="-5"/>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8" b="-8"/>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83" name="Group 82">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84" name="Freeform: Shape 83">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1" b="267"/>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5" name="Rectangle 4">
            <a:extLst>
              <a:ext uri="{FF2B5EF4-FFF2-40B4-BE49-F238E27FC236}">
                <a16:creationId xmlns:a16="http://schemas.microsoft.com/office/drawing/2014/main" id="{C08239FB-D00A-B266-42B8-D1B550523774}"/>
              </a:ext>
            </a:extLst>
          </p:cNvPr>
          <p:cNvSpPr/>
          <p:nvPr/>
        </p:nvSpPr>
        <p:spPr>
          <a:xfrm>
            <a:off x="550863" y="1681119"/>
            <a:ext cx="4341648" cy="302400"/>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3DC89165-A99F-23C2-6860-B29B97CE5619}"/>
              </a:ext>
            </a:extLst>
          </p:cNvPr>
          <p:cNvSpPr/>
          <p:nvPr/>
        </p:nvSpPr>
        <p:spPr>
          <a:xfrm>
            <a:off x="767945" y="150399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Three Steps to Start Your Career \</a:t>
            </a:r>
          </a:p>
        </p:txBody>
      </p:sp>
      <p:sp>
        <p:nvSpPr>
          <p:cNvPr id="7" name="Freeform: Shape 6">
            <a:extLst>
              <a:ext uri="{FF2B5EF4-FFF2-40B4-BE49-F238E27FC236}">
                <a16:creationId xmlns:a16="http://schemas.microsoft.com/office/drawing/2014/main" id="{D180E195-30FB-F449-D201-F914732F9757}"/>
              </a:ext>
            </a:extLst>
          </p:cNvPr>
          <p:cNvSpPr/>
          <p:nvPr/>
        </p:nvSpPr>
        <p:spPr>
          <a:xfrm>
            <a:off x="550863" y="2260749"/>
            <a:ext cx="4341648" cy="1017564"/>
          </a:xfrm>
          <a:custGeom>
            <a:avLst/>
            <a:gdLst>
              <a:gd name="connsiteX0" fmla="*/ 0 w 4341648"/>
              <a:gd name="connsiteY0" fmla="*/ 0 h 869400"/>
              <a:gd name="connsiteX1" fmla="*/ 4341648 w 4341648"/>
              <a:gd name="connsiteY1" fmla="*/ 0 h 869400"/>
              <a:gd name="connsiteX2" fmla="*/ 4341648 w 4341648"/>
              <a:gd name="connsiteY2" fmla="*/ 869400 h 869400"/>
              <a:gd name="connsiteX3" fmla="*/ 0 w 4341648"/>
              <a:gd name="connsiteY3" fmla="*/ 869400 h 869400"/>
              <a:gd name="connsiteX4" fmla="*/ 0 w 4341648"/>
              <a:gd name="connsiteY4" fmla="*/ 0 h 86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869400">
                <a:moveTo>
                  <a:pt x="0" y="0"/>
                </a:moveTo>
                <a:lnTo>
                  <a:pt x="4341648" y="0"/>
                </a:lnTo>
                <a:lnTo>
                  <a:pt x="4341648" y="869400"/>
                </a:lnTo>
                <a:lnTo>
                  <a:pt x="0" y="869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Essential Skills </a:t>
            </a:r>
            <a:endParaRPr lang="en-US" sz="1200" kern="1200" dirty="0"/>
          </a:p>
          <a:p>
            <a:pPr marL="114300" lvl="1" indent="-114300" algn="l" defTabSz="533400">
              <a:lnSpc>
                <a:spcPct val="90000"/>
              </a:lnSpc>
              <a:spcBef>
                <a:spcPct val="0"/>
              </a:spcBef>
              <a:spcAft>
                <a:spcPct val="15000"/>
              </a:spcAft>
              <a:buChar char="•"/>
            </a:pPr>
            <a:r>
              <a:rPr lang="en-US" sz="1200" kern="1200" dirty="0"/>
              <a:t>Where to Learn?</a:t>
            </a:r>
          </a:p>
          <a:p>
            <a:pPr marL="114300" lvl="1" indent="-114300" algn="l" defTabSz="533400">
              <a:lnSpc>
                <a:spcPct val="90000"/>
              </a:lnSpc>
              <a:spcBef>
                <a:spcPct val="0"/>
              </a:spcBef>
              <a:spcAft>
                <a:spcPct val="15000"/>
              </a:spcAft>
              <a:buChar char="•"/>
            </a:pPr>
            <a:r>
              <a:rPr lang="en-US" sz="1200" dirty="0"/>
              <a:t>Focus on the basics</a:t>
            </a:r>
            <a:endParaRPr lang="en-US" sz="1200" kern="1200" dirty="0"/>
          </a:p>
          <a:p>
            <a:pPr marL="114300" lvl="1" indent="-114300" algn="l" defTabSz="533400">
              <a:lnSpc>
                <a:spcPct val="90000"/>
              </a:lnSpc>
              <a:spcBef>
                <a:spcPct val="0"/>
              </a:spcBef>
              <a:spcAft>
                <a:spcPct val="15000"/>
              </a:spcAft>
              <a:buChar char="•"/>
            </a:pPr>
            <a:r>
              <a:rPr lang="en-US" sz="1200" kern="1200" dirty="0"/>
              <a:t>Developing Learning Habits?</a:t>
            </a:r>
          </a:p>
        </p:txBody>
      </p:sp>
      <p:sp>
        <p:nvSpPr>
          <p:cNvPr id="9" name="Freeform: Shape 8">
            <a:extLst>
              <a:ext uri="{FF2B5EF4-FFF2-40B4-BE49-F238E27FC236}">
                <a16:creationId xmlns:a16="http://schemas.microsoft.com/office/drawing/2014/main" id="{4253D6FE-D47C-3F2B-3216-A88C76409670}"/>
              </a:ext>
            </a:extLst>
          </p:cNvPr>
          <p:cNvSpPr/>
          <p:nvPr/>
        </p:nvSpPr>
        <p:spPr>
          <a:xfrm>
            <a:off x="767945" y="208362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Learning </a:t>
            </a:r>
          </a:p>
        </p:txBody>
      </p:sp>
      <p:sp>
        <p:nvSpPr>
          <p:cNvPr id="11" name="Freeform: Shape 10">
            <a:extLst>
              <a:ext uri="{FF2B5EF4-FFF2-40B4-BE49-F238E27FC236}">
                <a16:creationId xmlns:a16="http://schemas.microsoft.com/office/drawing/2014/main" id="{24B81023-2899-D0BE-E918-8E8BB2F93971}"/>
              </a:ext>
            </a:extLst>
          </p:cNvPr>
          <p:cNvSpPr/>
          <p:nvPr/>
        </p:nvSpPr>
        <p:spPr>
          <a:xfrm>
            <a:off x="550863" y="3514949"/>
            <a:ext cx="4341648" cy="869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4 Methods to show your skills </a:t>
            </a:r>
          </a:p>
          <a:p>
            <a:pPr marL="114300" lvl="1" indent="-114300" algn="l" defTabSz="533400">
              <a:lnSpc>
                <a:spcPct val="90000"/>
              </a:lnSpc>
              <a:spcBef>
                <a:spcPct val="0"/>
              </a:spcBef>
              <a:spcAft>
                <a:spcPct val="15000"/>
              </a:spcAft>
              <a:buChar char="•"/>
            </a:pPr>
            <a:r>
              <a:rPr lang="en-US" sz="1200" kern="1200" dirty="0"/>
              <a:t>Approaching AI Projects</a:t>
            </a:r>
          </a:p>
          <a:p>
            <a:pPr marL="114300" lvl="1" indent="-114300" algn="l" defTabSz="533400">
              <a:lnSpc>
                <a:spcPct val="90000"/>
              </a:lnSpc>
              <a:spcBef>
                <a:spcPct val="0"/>
              </a:spcBef>
              <a:spcAft>
                <a:spcPct val="15000"/>
              </a:spcAft>
              <a:buChar char="•"/>
            </a:pPr>
            <a:r>
              <a:rPr lang="en-US" sz="1200" kern="1200" dirty="0"/>
              <a:t>Building Portfolio Projects</a:t>
            </a:r>
          </a:p>
        </p:txBody>
      </p:sp>
      <p:sp>
        <p:nvSpPr>
          <p:cNvPr id="16" name="Freeform: Shape 15">
            <a:extLst>
              <a:ext uri="{FF2B5EF4-FFF2-40B4-BE49-F238E27FC236}">
                <a16:creationId xmlns:a16="http://schemas.microsoft.com/office/drawing/2014/main" id="{5A9987C5-80B5-77D9-EF35-474761C21E48}"/>
              </a:ext>
            </a:extLst>
          </p:cNvPr>
          <p:cNvSpPr/>
          <p:nvPr/>
        </p:nvSpPr>
        <p:spPr>
          <a:xfrm>
            <a:off x="767945" y="333783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Show Up Your Skills </a:t>
            </a:r>
          </a:p>
        </p:txBody>
      </p:sp>
      <p:sp>
        <p:nvSpPr>
          <p:cNvPr id="17" name="Freeform: Shape 16">
            <a:extLst>
              <a:ext uri="{FF2B5EF4-FFF2-40B4-BE49-F238E27FC236}">
                <a16:creationId xmlns:a16="http://schemas.microsoft.com/office/drawing/2014/main" id="{4A977ABF-5ECD-6258-8994-B49A1152ADDE}"/>
              </a:ext>
            </a:extLst>
          </p:cNvPr>
          <p:cNvSpPr/>
          <p:nvPr/>
        </p:nvSpPr>
        <p:spPr>
          <a:xfrm>
            <a:off x="536536" y="4620985"/>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Land a Job?</a:t>
            </a:r>
          </a:p>
          <a:p>
            <a:pPr marL="114300" lvl="1" indent="-114300" algn="l" defTabSz="533400">
              <a:lnSpc>
                <a:spcPct val="90000"/>
              </a:lnSpc>
              <a:spcBef>
                <a:spcPct val="0"/>
              </a:spcBef>
              <a:spcAft>
                <a:spcPct val="15000"/>
              </a:spcAft>
              <a:buChar char="•"/>
            </a:pPr>
            <a:r>
              <a:rPr lang="en-US" sz="1200" kern="1200" dirty="0"/>
              <a:t>Keys to Building Successful Career </a:t>
            </a:r>
          </a:p>
        </p:txBody>
      </p:sp>
      <p:sp>
        <p:nvSpPr>
          <p:cNvPr id="18" name="Freeform: Shape 17">
            <a:extLst>
              <a:ext uri="{FF2B5EF4-FFF2-40B4-BE49-F238E27FC236}">
                <a16:creationId xmlns:a16="http://schemas.microsoft.com/office/drawing/2014/main" id="{FBD6B047-1130-8FAE-56A9-D07F2E24EAE4}"/>
              </a:ext>
            </a:extLst>
          </p:cNvPr>
          <p:cNvSpPr/>
          <p:nvPr/>
        </p:nvSpPr>
        <p:spPr>
          <a:xfrm>
            <a:off x="753618" y="4443864"/>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Land a Job</a:t>
            </a:r>
          </a:p>
        </p:txBody>
      </p:sp>
      <p:sp>
        <p:nvSpPr>
          <p:cNvPr id="19" name="Freeform: Shape 18">
            <a:extLst>
              <a:ext uri="{FF2B5EF4-FFF2-40B4-BE49-F238E27FC236}">
                <a16:creationId xmlns:a16="http://schemas.microsoft.com/office/drawing/2014/main" id="{3FEEC8F8-E71D-04F8-4E0D-25AE8E5668E6}"/>
              </a:ext>
            </a:extLst>
          </p:cNvPr>
          <p:cNvSpPr/>
          <p:nvPr/>
        </p:nvSpPr>
        <p:spPr>
          <a:xfrm>
            <a:off x="550863" y="5580580"/>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Overcoming Imposter Syndrome</a:t>
            </a:r>
          </a:p>
          <a:p>
            <a:pPr marL="114300" lvl="1" indent="-114300" algn="l" defTabSz="533400">
              <a:lnSpc>
                <a:spcPct val="90000"/>
              </a:lnSpc>
              <a:spcBef>
                <a:spcPct val="0"/>
              </a:spcBef>
              <a:spcAft>
                <a:spcPct val="15000"/>
              </a:spcAft>
              <a:buChar char="•"/>
            </a:pPr>
            <a:r>
              <a:rPr lang="en-US" sz="1200" kern="1200"/>
              <a:t>Make Everyday Count </a:t>
            </a:r>
          </a:p>
        </p:txBody>
      </p:sp>
      <p:sp>
        <p:nvSpPr>
          <p:cNvPr id="25" name="Freeform: Shape 24">
            <a:extLst>
              <a:ext uri="{FF2B5EF4-FFF2-40B4-BE49-F238E27FC236}">
                <a16:creationId xmlns:a16="http://schemas.microsoft.com/office/drawing/2014/main" id="{9E7B25FF-F0CF-D80A-6015-509D5E50BA35}"/>
              </a:ext>
            </a:extLst>
          </p:cNvPr>
          <p:cNvSpPr/>
          <p:nvPr/>
        </p:nvSpPr>
        <p:spPr>
          <a:xfrm>
            <a:off x="767945" y="540346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a:t>Final Thoughts </a:t>
            </a:r>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6" grpId="0" animBg="1"/>
      <p:bldP spid="17" grpId="0" animBg="1"/>
      <p:bldP spid="18" grpId="0" animBg="1"/>
      <p:bldP spid="19"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DB20D-0850-C4C5-5DD2-E693B8A62E6E}"/>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Skill-Based Portfolio</a:t>
            </a:r>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A19AD22-AC1C-2611-EFD2-8A8BEA9246E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596A37C-5140-9719-DFF7-32647339A87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569E702-D8B1-29E3-1BD4-D37288A614E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BB399C17-36FD-0634-A0E2-51C8744C335C}"/>
              </a:ext>
            </a:extLst>
          </p:cNvPr>
          <p:cNvGraphicFramePr>
            <a:graphicFrameLocks noGrp="1"/>
          </p:cNvGraphicFramePr>
          <p:nvPr>
            <p:ph sz="half" idx="2"/>
            <p:extLst>
              <p:ext uri="{D42A27DB-BD31-4B8C-83A1-F6EECF244321}">
                <p14:modId xmlns:p14="http://schemas.microsoft.com/office/powerpoint/2010/main" val="342107508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4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64923-7143-6FD4-833F-140BECE41B0F}"/>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dirty="0"/>
              <a:t>End to End Projects</a:t>
            </a:r>
          </a:p>
        </p:txBody>
      </p:sp>
      <p:sp>
        <p:nvSpPr>
          <p:cNvPr id="7" name="Date Placeholder 6">
            <a:extLst>
              <a:ext uri="{FF2B5EF4-FFF2-40B4-BE49-F238E27FC236}">
                <a16:creationId xmlns:a16="http://schemas.microsoft.com/office/drawing/2014/main" id="{17C67A46-2C72-B60B-D628-B510085A14B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47009055-EE58-813C-D31A-76B871E8196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924CCA2-F256-E5A7-B692-5E50E44174D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
        <p:nvSpPr>
          <p:cNvPr id="13" name="Freeform: Shape 12">
            <a:extLst>
              <a:ext uri="{FF2B5EF4-FFF2-40B4-BE49-F238E27FC236}">
                <a16:creationId xmlns:a16="http://schemas.microsoft.com/office/drawing/2014/main" id="{B3AEE93E-3998-4861-24F9-5D8999F9082A}"/>
              </a:ext>
            </a:extLst>
          </p:cNvPr>
          <p:cNvSpPr/>
          <p:nvPr/>
        </p:nvSpPr>
        <p:spPr>
          <a:xfrm>
            <a:off x="5267325" y="5638095"/>
            <a:ext cx="1593453" cy="667904"/>
          </a:xfrm>
          <a:custGeom>
            <a:avLst/>
            <a:gdLst>
              <a:gd name="connsiteX0" fmla="*/ 0 w 1593453"/>
              <a:gd name="connsiteY0" fmla="*/ 0 h 667904"/>
              <a:gd name="connsiteX1" fmla="*/ 1593453 w 1593453"/>
              <a:gd name="connsiteY1" fmla="*/ 0 h 667904"/>
              <a:gd name="connsiteX2" fmla="*/ 1593453 w 1593453"/>
              <a:gd name="connsiteY2" fmla="*/ 667904 h 667904"/>
              <a:gd name="connsiteX3" fmla="*/ 0 w 1593453"/>
              <a:gd name="connsiteY3" fmla="*/ 667904 h 667904"/>
              <a:gd name="connsiteX4" fmla="*/ 0 w 1593453"/>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453" h="667904">
                <a:moveTo>
                  <a:pt x="0" y="0"/>
                </a:moveTo>
                <a:lnTo>
                  <a:pt x="1593453" y="0"/>
                </a:lnTo>
                <a:lnTo>
                  <a:pt x="1593453" y="667904"/>
                </a:lnTo>
                <a:lnTo>
                  <a:pt x="0" y="66790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3326" tIns="113792" rIns="113326" bIns="113792" numCol="1" spcCol="1270" anchor="ctr" anchorCtr="0">
            <a:noAutofit/>
          </a:bodyPr>
          <a:lstStyle/>
          <a:p>
            <a:pPr marL="0" lvl="0" indent="0" algn="ctr" defTabSz="711200">
              <a:lnSpc>
                <a:spcPct val="90000"/>
              </a:lnSpc>
              <a:spcBef>
                <a:spcPct val="0"/>
              </a:spcBef>
              <a:spcAft>
                <a:spcPct val="35000"/>
              </a:spcAft>
              <a:buNone/>
            </a:pPr>
            <a:r>
              <a:rPr lang="en-US" sz="1600" kern="1200" dirty="0"/>
              <a:t>Publish &amp; talk about</a:t>
            </a:r>
          </a:p>
        </p:txBody>
      </p:sp>
      <p:sp>
        <p:nvSpPr>
          <p:cNvPr id="14" name="Freeform: Shape 13">
            <a:extLst>
              <a:ext uri="{FF2B5EF4-FFF2-40B4-BE49-F238E27FC236}">
                <a16:creationId xmlns:a16="http://schemas.microsoft.com/office/drawing/2014/main" id="{2B297DBB-2C9A-97FB-4A3E-3C010778D071}"/>
              </a:ext>
            </a:extLst>
          </p:cNvPr>
          <p:cNvSpPr/>
          <p:nvPr/>
        </p:nvSpPr>
        <p:spPr>
          <a:xfrm>
            <a:off x="6860778" y="5638095"/>
            <a:ext cx="4780360" cy="667904"/>
          </a:xfrm>
          <a:custGeom>
            <a:avLst/>
            <a:gdLst>
              <a:gd name="connsiteX0" fmla="*/ 0 w 4780360"/>
              <a:gd name="connsiteY0" fmla="*/ 0 h 667904"/>
              <a:gd name="connsiteX1" fmla="*/ 4780360 w 4780360"/>
              <a:gd name="connsiteY1" fmla="*/ 0 h 667904"/>
              <a:gd name="connsiteX2" fmla="*/ 4780360 w 4780360"/>
              <a:gd name="connsiteY2" fmla="*/ 667904 h 667904"/>
              <a:gd name="connsiteX3" fmla="*/ 0 w 4780360"/>
              <a:gd name="connsiteY3" fmla="*/ 667904 h 667904"/>
              <a:gd name="connsiteX4" fmla="*/ 0 w 4780360"/>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904">
                <a:moveTo>
                  <a:pt x="0" y="0"/>
                </a:moveTo>
                <a:lnTo>
                  <a:pt x="4780360" y="0"/>
                </a:lnTo>
                <a:lnTo>
                  <a:pt x="4780360" y="667904"/>
                </a:lnTo>
                <a:lnTo>
                  <a:pt x="0" y="6679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Publish &amp; talk about it </a:t>
            </a:r>
          </a:p>
        </p:txBody>
      </p:sp>
      <p:sp>
        <p:nvSpPr>
          <p:cNvPr id="15" name="Freeform: Shape 14">
            <a:extLst>
              <a:ext uri="{FF2B5EF4-FFF2-40B4-BE49-F238E27FC236}">
                <a16:creationId xmlns:a16="http://schemas.microsoft.com/office/drawing/2014/main" id="{F1EDB071-4ECC-6D11-9418-E8931C6C5430}"/>
              </a:ext>
            </a:extLst>
          </p:cNvPr>
          <p:cNvSpPr/>
          <p:nvPr/>
        </p:nvSpPr>
        <p:spPr>
          <a:xfrm>
            <a:off x="5267324" y="4620876"/>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1538576"/>
              <a:satOff val="1641"/>
              <a:lumOff val="510"/>
              <a:alphaOff val="0"/>
            </a:schemeClr>
          </a:lnRef>
          <a:fillRef idx="1">
            <a:schemeClr val="accent2">
              <a:hueOff val="1538576"/>
              <a:satOff val="1641"/>
              <a:lumOff val="510"/>
              <a:alphaOff val="0"/>
            </a:schemeClr>
          </a:fillRef>
          <a:effectRef idx="0">
            <a:schemeClr val="accent2">
              <a:hueOff val="1538576"/>
              <a:satOff val="1641"/>
              <a:lumOff val="510"/>
              <a:alphaOff val="0"/>
            </a:schemeClr>
          </a:effectRef>
          <a:fontRef idx="minor">
            <a:schemeClr val="lt1"/>
          </a:fontRef>
        </p:style>
        <p:txBody>
          <a:bodyPr spcFirstLastPara="0" vert="horz" wrap="square" lIns="113327"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Make</a:t>
            </a:r>
          </a:p>
        </p:txBody>
      </p:sp>
      <p:sp>
        <p:nvSpPr>
          <p:cNvPr id="21" name="Freeform: Shape 20">
            <a:extLst>
              <a:ext uri="{FF2B5EF4-FFF2-40B4-BE49-F238E27FC236}">
                <a16:creationId xmlns:a16="http://schemas.microsoft.com/office/drawing/2014/main" id="{1F18F67B-8BA8-23FC-18DE-356285C8CEF9}"/>
              </a:ext>
            </a:extLst>
          </p:cNvPr>
          <p:cNvSpPr/>
          <p:nvPr/>
        </p:nvSpPr>
        <p:spPr>
          <a:xfrm>
            <a:off x="6860778" y="4620876"/>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1609231"/>
              <a:satOff val="2842"/>
              <a:lumOff val="261"/>
              <a:alphaOff val="0"/>
            </a:schemeClr>
          </a:lnRef>
          <a:fillRef idx="1">
            <a:schemeClr val="accent2">
              <a:tint val="40000"/>
              <a:alpha val="90000"/>
              <a:hueOff val="1609231"/>
              <a:satOff val="2842"/>
              <a:lumOff val="261"/>
              <a:alphaOff val="0"/>
            </a:schemeClr>
          </a:fillRef>
          <a:effectRef idx="0">
            <a:schemeClr val="accent2">
              <a:tint val="40000"/>
              <a:alpha val="90000"/>
              <a:hueOff val="1609231"/>
              <a:satOff val="2842"/>
              <a:lumOff val="261"/>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Make it end to end </a:t>
            </a:r>
          </a:p>
        </p:txBody>
      </p:sp>
      <p:sp>
        <p:nvSpPr>
          <p:cNvPr id="23" name="Freeform: Shape 22">
            <a:extLst>
              <a:ext uri="{FF2B5EF4-FFF2-40B4-BE49-F238E27FC236}">
                <a16:creationId xmlns:a16="http://schemas.microsoft.com/office/drawing/2014/main" id="{CFFB697B-7F46-8BE7-838A-4BCBEC0B3498}"/>
              </a:ext>
            </a:extLst>
          </p:cNvPr>
          <p:cNvSpPr/>
          <p:nvPr/>
        </p:nvSpPr>
        <p:spPr>
          <a:xfrm>
            <a:off x="5267325" y="3603657"/>
            <a:ext cx="1593453"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3077152"/>
              <a:satOff val="3282"/>
              <a:lumOff val="1020"/>
              <a:alphaOff val="0"/>
            </a:schemeClr>
          </a:lnRef>
          <a:fillRef idx="1">
            <a:schemeClr val="accent2">
              <a:hueOff val="3077152"/>
              <a:satOff val="3282"/>
              <a:lumOff val="1020"/>
              <a:alphaOff val="0"/>
            </a:schemeClr>
          </a:fillRef>
          <a:effectRef idx="0">
            <a:schemeClr val="accent2">
              <a:hueOff val="3077152"/>
              <a:satOff val="3282"/>
              <a:lumOff val="1020"/>
              <a:alphaOff val="0"/>
            </a:schemeClr>
          </a:effectRef>
          <a:fontRef idx="minor">
            <a:schemeClr val="lt1"/>
          </a:fontRef>
        </p:style>
        <p:txBody>
          <a:bodyPr spcFirstLastPara="0" vert="horz" wrap="square" lIns="113326"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Collect</a:t>
            </a:r>
          </a:p>
        </p:txBody>
      </p:sp>
      <p:sp>
        <p:nvSpPr>
          <p:cNvPr id="24" name="Freeform: Shape 23">
            <a:extLst>
              <a:ext uri="{FF2B5EF4-FFF2-40B4-BE49-F238E27FC236}">
                <a16:creationId xmlns:a16="http://schemas.microsoft.com/office/drawing/2014/main" id="{CDEF10EA-69ED-245E-2C0F-21CD3A269BF5}"/>
              </a:ext>
            </a:extLst>
          </p:cNvPr>
          <p:cNvSpPr/>
          <p:nvPr/>
        </p:nvSpPr>
        <p:spPr>
          <a:xfrm>
            <a:off x="6860778" y="360365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3218461"/>
              <a:satOff val="5685"/>
              <a:lumOff val="522"/>
              <a:alphaOff val="0"/>
            </a:schemeClr>
          </a:lnRef>
          <a:fillRef idx="1">
            <a:schemeClr val="accent2">
              <a:tint val="40000"/>
              <a:alpha val="90000"/>
              <a:hueOff val="3218461"/>
              <a:satOff val="5685"/>
              <a:lumOff val="522"/>
              <a:alphaOff val="0"/>
            </a:schemeClr>
          </a:fillRef>
          <a:effectRef idx="0">
            <a:schemeClr val="accent2">
              <a:tint val="40000"/>
              <a:alpha val="90000"/>
              <a:hueOff val="3218461"/>
              <a:satOff val="5685"/>
              <a:lumOff val="522"/>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Collect data</a:t>
            </a:r>
          </a:p>
        </p:txBody>
      </p:sp>
      <p:sp>
        <p:nvSpPr>
          <p:cNvPr id="25" name="Freeform: Shape 24">
            <a:extLst>
              <a:ext uri="{FF2B5EF4-FFF2-40B4-BE49-F238E27FC236}">
                <a16:creationId xmlns:a16="http://schemas.microsoft.com/office/drawing/2014/main" id="{8FAFD4D9-F2B3-294E-F1A7-992F4C94C4C0}"/>
              </a:ext>
            </a:extLst>
          </p:cNvPr>
          <p:cNvSpPr/>
          <p:nvPr/>
        </p:nvSpPr>
        <p:spPr>
          <a:xfrm>
            <a:off x="5267325" y="2586437"/>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4615728"/>
              <a:satOff val="4923"/>
              <a:lumOff val="1531"/>
              <a:alphaOff val="0"/>
            </a:schemeClr>
          </a:lnRef>
          <a:fillRef idx="1">
            <a:schemeClr val="accent2">
              <a:hueOff val="4615728"/>
              <a:satOff val="4923"/>
              <a:lumOff val="1531"/>
              <a:alphaOff val="0"/>
            </a:schemeClr>
          </a:fillRef>
          <a:effectRef idx="0">
            <a:schemeClr val="accent2">
              <a:hueOff val="4615728"/>
              <a:satOff val="4923"/>
              <a:lumOff val="1531"/>
              <a:alphaOff val="0"/>
            </a:schemeClr>
          </a:effectRef>
          <a:fontRef idx="minor">
            <a:schemeClr val="lt1"/>
          </a:fontRef>
        </p:style>
        <p:txBody>
          <a:bodyPr spcFirstLastPara="0" vert="horz" wrap="square" lIns="113326" tIns="113792" rIns="113327" bIns="473325"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26" name="Freeform: Shape 25">
            <a:extLst>
              <a:ext uri="{FF2B5EF4-FFF2-40B4-BE49-F238E27FC236}">
                <a16:creationId xmlns:a16="http://schemas.microsoft.com/office/drawing/2014/main" id="{A65698BE-0CEE-3CB2-92F1-D3EC210CCF7B}"/>
              </a:ext>
            </a:extLst>
          </p:cNvPr>
          <p:cNvSpPr/>
          <p:nvPr/>
        </p:nvSpPr>
        <p:spPr>
          <a:xfrm>
            <a:off x="6860778" y="258643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4827692"/>
              <a:satOff val="8527"/>
              <a:lumOff val="783"/>
              <a:alphaOff val="0"/>
            </a:schemeClr>
          </a:lnRef>
          <a:fillRef idx="1">
            <a:schemeClr val="accent2">
              <a:tint val="40000"/>
              <a:alpha val="90000"/>
              <a:hueOff val="4827692"/>
              <a:satOff val="8527"/>
              <a:lumOff val="783"/>
              <a:alphaOff val="0"/>
            </a:schemeClr>
          </a:fillRef>
          <a:effectRef idx="0">
            <a:schemeClr val="accent2">
              <a:tint val="40000"/>
              <a:alpha val="90000"/>
              <a:hueOff val="4827692"/>
              <a:satOff val="8527"/>
              <a:lumOff val="783"/>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one case study </a:t>
            </a:r>
          </a:p>
        </p:txBody>
      </p:sp>
      <p:sp>
        <p:nvSpPr>
          <p:cNvPr id="27" name="Freeform: Shape 26">
            <a:extLst>
              <a:ext uri="{FF2B5EF4-FFF2-40B4-BE49-F238E27FC236}">
                <a16:creationId xmlns:a16="http://schemas.microsoft.com/office/drawing/2014/main" id="{96A12DFB-9DB6-7217-E45F-E39FB54ECE85}"/>
              </a:ext>
            </a:extLst>
          </p:cNvPr>
          <p:cNvSpPr/>
          <p:nvPr/>
        </p:nvSpPr>
        <p:spPr>
          <a:xfrm>
            <a:off x="5267325" y="1569218"/>
            <a:ext cx="1593453" cy="1027238"/>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6154304"/>
              <a:satOff val="6564"/>
              <a:lumOff val="2041"/>
              <a:alphaOff val="0"/>
            </a:schemeClr>
          </a:lnRef>
          <a:fillRef idx="1">
            <a:schemeClr val="accent2">
              <a:hueOff val="6154304"/>
              <a:satOff val="6564"/>
              <a:lumOff val="2041"/>
              <a:alphaOff val="0"/>
            </a:schemeClr>
          </a:fillRef>
          <a:effectRef idx="0">
            <a:schemeClr val="accent2">
              <a:hueOff val="6154304"/>
              <a:satOff val="6564"/>
              <a:lumOff val="2041"/>
              <a:alphaOff val="0"/>
            </a:schemeClr>
          </a:effectRef>
          <a:fontRef idx="minor">
            <a:schemeClr val="lt1"/>
          </a:fontRef>
        </p:style>
        <p:txBody>
          <a:bodyPr spcFirstLastPara="0" vert="horz" wrap="square" lIns="113326" tIns="113792"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Define</a:t>
            </a:r>
          </a:p>
        </p:txBody>
      </p:sp>
      <p:sp>
        <p:nvSpPr>
          <p:cNvPr id="28" name="Freeform: Shape 27">
            <a:extLst>
              <a:ext uri="{FF2B5EF4-FFF2-40B4-BE49-F238E27FC236}">
                <a16:creationId xmlns:a16="http://schemas.microsoft.com/office/drawing/2014/main" id="{74AB8108-408B-D637-5530-AB77B8B609F9}"/>
              </a:ext>
            </a:extLst>
          </p:cNvPr>
          <p:cNvSpPr/>
          <p:nvPr/>
        </p:nvSpPr>
        <p:spPr>
          <a:xfrm>
            <a:off x="6860778" y="1569218"/>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6436923"/>
              <a:satOff val="11370"/>
              <a:lumOff val="1044"/>
              <a:alphaOff val="0"/>
            </a:schemeClr>
          </a:lnRef>
          <a:fillRef idx="1">
            <a:schemeClr val="accent2">
              <a:tint val="40000"/>
              <a:alpha val="90000"/>
              <a:hueOff val="6436923"/>
              <a:satOff val="11370"/>
              <a:lumOff val="1044"/>
              <a:alphaOff val="0"/>
            </a:schemeClr>
          </a:fillRef>
          <a:effectRef idx="0">
            <a:schemeClr val="accent2">
              <a:tint val="40000"/>
              <a:alpha val="90000"/>
              <a:hueOff val="6436923"/>
              <a:satOff val="11370"/>
              <a:lumOff val="1044"/>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Define important case studies</a:t>
            </a:r>
          </a:p>
        </p:txBody>
      </p:sp>
      <p:sp>
        <p:nvSpPr>
          <p:cNvPr id="29" name="Freeform: Shape 28">
            <a:extLst>
              <a:ext uri="{FF2B5EF4-FFF2-40B4-BE49-F238E27FC236}">
                <a16:creationId xmlns:a16="http://schemas.microsoft.com/office/drawing/2014/main" id="{A747A1EF-C10D-3137-EED0-62B68B7F3642}"/>
              </a:ext>
            </a:extLst>
          </p:cNvPr>
          <p:cNvSpPr/>
          <p:nvPr/>
        </p:nvSpPr>
        <p:spPr>
          <a:xfrm>
            <a:off x="5267324" y="551998"/>
            <a:ext cx="1593454" cy="1027239"/>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7692880"/>
              <a:satOff val="8205"/>
              <a:lumOff val="2551"/>
              <a:alphaOff val="0"/>
            </a:schemeClr>
          </a:lnRef>
          <a:fillRef idx="1">
            <a:schemeClr val="accent2">
              <a:hueOff val="7692880"/>
              <a:satOff val="8205"/>
              <a:lumOff val="2551"/>
              <a:alphaOff val="0"/>
            </a:schemeClr>
          </a:fillRef>
          <a:effectRef idx="0">
            <a:schemeClr val="accent2">
              <a:hueOff val="7692880"/>
              <a:satOff val="8205"/>
              <a:lumOff val="2551"/>
              <a:alphaOff val="0"/>
            </a:schemeClr>
          </a:effectRef>
          <a:fontRef idx="minor">
            <a:schemeClr val="lt1"/>
          </a:fontRef>
        </p:style>
        <p:txBody>
          <a:bodyPr spcFirstLastPara="0" vert="horz" wrap="square" lIns="113327" tIns="113793"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30" name="Freeform: Shape 29">
            <a:extLst>
              <a:ext uri="{FF2B5EF4-FFF2-40B4-BE49-F238E27FC236}">
                <a16:creationId xmlns:a16="http://schemas.microsoft.com/office/drawing/2014/main" id="{5C5E1E4B-C4A2-999F-6333-EC643707F84A}"/>
              </a:ext>
            </a:extLst>
          </p:cNvPr>
          <p:cNvSpPr/>
          <p:nvPr/>
        </p:nvSpPr>
        <p:spPr>
          <a:xfrm>
            <a:off x="6860778" y="551999"/>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8046153"/>
              <a:satOff val="14212"/>
              <a:lumOff val="1305"/>
              <a:alphaOff val="0"/>
            </a:schemeClr>
          </a:lnRef>
          <a:fillRef idx="1">
            <a:schemeClr val="accent2">
              <a:tint val="40000"/>
              <a:alpha val="90000"/>
              <a:hueOff val="8046153"/>
              <a:satOff val="14212"/>
              <a:lumOff val="1305"/>
              <a:alphaOff val="0"/>
            </a:schemeClr>
          </a:fillRef>
          <a:effectRef idx="0">
            <a:schemeClr val="accent2">
              <a:tint val="40000"/>
              <a:alpha val="90000"/>
              <a:hueOff val="8046153"/>
              <a:satOff val="14212"/>
              <a:lumOff val="1305"/>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a domain of interest</a:t>
            </a:r>
          </a:p>
        </p:txBody>
      </p:sp>
    </p:spTree>
    <p:extLst>
      <p:ext uri="{BB962C8B-B14F-4D97-AF65-F5344CB8AC3E}">
        <p14:creationId xmlns:p14="http://schemas.microsoft.com/office/powerpoint/2010/main" val="22074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E11AC-64C5-CFBB-2B88-347185C86F67}"/>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400"/>
              <a:t>Approaching AI Projects</a:t>
            </a:r>
            <a:br>
              <a:rPr lang="en-US" sz="3400"/>
            </a:br>
            <a:endParaRPr lang="en-US" sz="3400"/>
          </a:p>
        </p:txBody>
      </p:sp>
      <p:sp>
        <p:nvSpPr>
          <p:cNvPr id="24" name="Rectangle 2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628051F-CFE9-1BAE-2B66-270E9BEC2B0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F5C0558E-BF4F-E8F8-7504-39BD312A53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9247A183-D130-A4F3-7904-0B6E38340A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
        <p:nvSpPr>
          <p:cNvPr id="12" name="Oval 11">
            <a:extLst>
              <a:ext uri="{FF2B5EF4-FFF2-40B4-BE49-F238E27FC236}">
                <a16:creationId xmlns:a16="http://schemas.microsoft.com/office/drawing/2014/main" id="{26D30C35-F08C-4EBA-0D86-E30B1C052A69}"/>
              </a:ext>
            </a:extLst>
          </p:cNvPr>
          <p:cNvSpPr/>
          <p:nvPr/>
        </p:nvSpPr>
        <p:spPr>
          <a:xfrm>
            <a:off x="869369"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Head with Gears">
            <a:extLst>
              <a:ext uri="{FF2B5EF4-FFF2-40B4-BE49-F238E27FC236}">
                <a16:creationId xmlns:a16="http://schemas.microsoft.com/office/drawing/2014/main" id="{0761B59A-A085-8766-6C9A-489C65EB86FF}"/>
              </a:ext>
            </a:extLst>
          </p:cNvPr>
          <p:cNvSpPr/>
          <p:nvPr/>
        </p:nvSpPr>
        <p:spPr>
          <a:xfrm>
            <a:off x="1078918" y="3600880"/>
            <a:ext cx="564169" cy="56416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DB1B592A-4390-EC61-2D79-D8BB5E9CAB84}"/>
              </a:ext>
            </a:extLst>
          </p:cNvPr>
          <p:cNvSpPr/>
          <p:nvPr/>
        </p:nvSpPr>
        <p:spPr>
          <a:xfrm>
            <a:off x="555046"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Identify a business problem (not an AI problem)</a:t>
            </a:r>
            <a:endParaRPr lang="en-US" sz="1100" kern="1200" dirty="0"/>
          </a:p>
        </p:txBody>
      </p:sp>
      <p:sp>
        <p:nvSpPr>
          <p:cNvPr id="15" name="Oval 14">
            <a:extLst>
              <a:ext uri="{FF2B5EF4-FFF2-40B4-BE49-F238E27FC236}">
                <a16:creationId xmlns:a16="http://schemas.microsoft.com/office/drawing/2014/main" id="{EE38284A-7829-54D6-B4F4-D75968BCC069}"/>
              </a:ext>
            </a:extLst>
          </p:cNvPr>
          <p:cNvSpPr/>
          <p:nvPr/>
        </p:nvSpPr>
        <p:spPr>
          <a:xfrm>
            <a:off x="2763368" y="3391331"/>
            <a:ext cx="983267" cy="98326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1" name="Rectangle 20" descr="Brain in head">
            <a:extLst>
              <a:ext uri="{FF2B5EF4-FFF2-40B4-BE49-F238E27FC236}">
                <a16:creationId xmlns:a16="http://schemas.microsoft.com/office/drawing/2014/main" id="{4C9BA0D7-C0FC-AD8A-D318-505ADA02A0CA}"/>
              </a:ext>
            </a:extLst>
          </p:cNvPr>
          <p:cNvSpPr/>
          <p:nvPr/>
        </p:nvSpPr>
        <p:spPr>
          <a:xfrm>
            <a:off x="2972917" y="3600880"/>
            <a:ext cx="564169" cy="56416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07868CCE-917D-E90B-ECB7-551CCE8F31EA}"/>
              </a:ext>
            </a:extLst>
          </p:cNvPr>
          <p:cNvSpPr/>
          <p:nvPr/>
        </p:nvSpPr>
        <p:spPr>
          <a:xfrm>
            <a:off x="2449045"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Brainstorm AI solutions</a:t>
            </a:r>
          </a:p>
        </p:txBody>
      </p:sp>
      <p:sp>
        <p:nvSpPr>
          <p:cNvPr id="25" name="Oval 24">
            <a:extLst>
              <a:ext uri="{FF2B5EF4-FFF2-40B4-BE49-F238E27FC236}">
                <a16:creationId xmlns:a16="http://schemas.microsoft.com/office/drawing/2014/main" id="{7E4EA055-96F2-F727-1492-7605C85EA412}"/>
              </a:ext>
            </a:extLst>
          </p:cNvPr>
          <p:cNvSpPr/>
          <p:nvPr/>
        </p:nvSpPr>
        <p:spPr>
          <a:xfrm>
            <a:off x="4657367" y="3391331"/>
            <a:ext cx="983267" cy="9832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6" name="Rectangle 25" descr="Dollar">
            <a:extLst>
              <a:ext uri="{FF2B5EF4-FFF2-40B4-BE49-F238E27FC236}">
                <a16:creationId xmlns:a16="http://schemas.microsoft.com/office/drawing/2014/main" id="{B6B87C58-6CC8-41B5-B1A1-8878762BE22E}"/>
              </a:ext>
            </a:extLst>
          </p:cNvPr>
          <p:cNvSpPr/>
          <p:nvPr/>
        </p:nvSpPr>
        <p:spPr>
          <a:xfrm>
            <a:off x="4866916" y="3600880"/>
            <a:ext cx="564169" cy="56416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7" name="Freeform: Shape 26">
            <a:extLst>
              <a:ext uri="{FF2B5EF4-FFF2-40B4-BE49-F238E27FC236}">
                <a16:creationId xmlns:a16="http://schemas.microsoft.com/office/drawing/2014/main" id="{CFAB9A91-5327-7C8D-372A-E8C850557BD2}"/>
              </a:ext>
            </a:extLst>
          </p:cNvPr>
          <p:cNvSpPr/>
          <p:nvPr/>
        </p:nvSpPr>
        <p:spPr>
          <a:xfrm>
            <a:off x="4343044"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Assess the feasibility and value of potential solutions.</a:t>
            </a:r>
            <a:endParaRPr lang="en-US" sz="1100" kern="1200"/>
          </a:p>
        </p:txBody>
      </p:sp>
      <p:sp>
        <p:nvSpPr>
          <p:cNvPr id="28" name="Oval 27">
            <a:extLst>
              <a:ext uri="{FF2B5EF4-FFF2-40B4-BE49-F238E27FC236}">
                <a16:creationId xmlns:a16="http://schemas.microsoft.com/office/drawing/2014/main" id="{EC768C46-5955-9522-54AB-58DB56CABBFB}"/>
              </a:ext>
            </a:extLst>
          </p:cNvPr>
          <p:cNvSpPr/>
          <p:nvPr/>
        </p:nvSpPr>
        <p:spPr>
          <a:xfrm>
            <a:off x="6551366" y="3391331"/>
            <a:ext cx="983267" cy="9832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9" name="Rectangle 28" descr="Checkmark">
            <a:extLst>
              <a:ext uri="{FF2B5EF4-FFF2-40B4-BE49-F238E27FC236}">
                <a16:creationId xmlns:a16="http://schemas.microsoft.com/office/drawing/2014/main" id="{01C93C39-8FA1-080A-F58C-8D2619FB88CB}"/>
              </a:ext>
            </a:extLst>
          </p:cNvPr>
          <p:cNvSpPr/>
          <p:nvPr/>
        </p:nvSpPr>
        <p:spPr>
          <a:xfrm>
            <a:off x="6760915" y="3600880"/>
            <a:ext cx="564169" cy="56416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324197C3-9967-85FA-F03F-C0554940CDE7}"/>
              </a:ext>
            </a:extLst>
          </p:cNvPr>
          <p:cNvSpPr/>
          <p:nvPr/>
        </p:nvSpPr>
        <p:spPr>
          <a:xfrm>
            <a:off x="6237043"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Determine Success metrics.</a:t>
            </a:r>
          </a:p>
        </p:txBody>
      </p:sp>
      <p:sp>
        <p:nvSpPr>
          <p:cNvPr id="31" name="Oval 30">
            <a:extLst>
              <a:ext uri="{FF2B5EF4-FFF2-40B4-BE49-F238E27FC236}">
                <a16:creationId xmlns:a16="http://schemas.microsoft.com/office/drawing/2014/main" id="{01372BBE-B4CF-4050-7CBB-32A539914CED}"/>
              </a:ext>
            </a:extLst>
          </p:cNvPr>
          <p:cNvSpPr/>
          <p:nvPr/>
        </p:nvSpPr>
        <p:spPr>
          <a:xfrm>
            <a:off x="8445365" y="3391331"/>
            <a:ext cx="983267" cy="9832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2" name="Rectangle 31" descr="Money">
            <a:extLst>
              <a:ext uri="{FF2B5EF4-FFF2-40B4-BE49-F238E27FC236}">
                <a16:creationId xmlns:a16="http://schemas.microsoft.com/office/drawing/2014/main" id="{D318B2A4-80DE-FD44-AE6E-F92C5B442B7B}"/>
              </a:ext>
            </a:extLst>
          </p:cNvPr>
          <p:cNvSpPr/>
          <p:nvPr/>
        </p:nvSpPr>
        <p:spPr>
          <a:xfrm>
            <a:off x="8654914" y="3600880"/>
            <a:ext cx="564169" cy="56416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C0EE4C33-C06D-DA32-672A-972092354435}"/>
              </a:ext>
            </a:extLst>
          </p:cNvPr>
          <p:cNvSpPr/>
          <p:nvPr/>
        </p:nvSpPr>
        <p:spPr>
          <a:xfrm>
            <a:off x="8131042"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Budget for resources</a:t>
            </a:r>
          </a:p>
        </p:txBody>
      </p:sp>
      <p:sp>
        <p:nvSpPr>
          <p:cNvPr id="34" name="Oval 33">
            <a:extLst>
              <a:ext uri="{FF2B5EF4-FFF2-40B4-BE49-F238E27FC236}">
                <a16:creationId xmlns:a16="http://schemas.microsoft.com/office/drawing/2014/main" id="{25E153C8-6A00-B9DC-0DA0-AA38EF39784E}"/>
              </a:ext>
            </a:extLst>
          </p:cNvPr>
          <p:cNvSpPr/>
          <p:nvPr/>
        </p:nvSpPr>
        <p:spPr>
          <a:xfrm>
            <a:off x="10339364"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35" name="Rectangle 34" descr="Workflow">
            <a:extLst>
              <a:ext uri="{FF2B5EF4-FFF2-40B4-BE49-F238E27FC236}">
                <a16:creationId xmlns:a16="http://schemas.microsoft.com/office/drawing/2014/main" id="{ED3B2A21-FA45-65DC-BDD1-248DFEC0FF0E}"/>
              </a:ext>
            </a:extLst>
          </p:cNvPr>
          <p:cNvSpPr/>
          <p:nvPr/>
        </p:nvSpPr>
        <p:spPr>
          <a:xfrm>
            <a:off x="10548913" y="3600880"/>
            <a:ext cx="564169" cy="564169"/>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4E7245EF-AC18-E85C-6092-ECDBA11E9760}"/>
              </a:ext>
            </a:extLst>
          </p:cNvPr>
          <p:cNvSpPr/>
          <p:nvPr/>
        </p:nvSpPr>
        <p:spPr>
          <a:xfrm>
            <a:off x="10025041"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Iterate </a:t>
            </a:r>
          </a:p>
        </p:txBody>
      </p:sp>
    </p:spTree>
    <p:extLst>
      <p:ext uri="{BB962C8B-B14F-4D97-AF65-F5344CB8AC3E}">
        <p14:creationId xmlns:p14="http://schemas.microsoft.com/office/powerpoint/2010/main" val="10011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7" grpId="0"/>
      <p:bldP spid="30" grpId="0"/>
      <p:bldP spid="33"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a:t>Identify A Business Problem</a:t>
            </a:r>
            <a:br>
              <a:rPr lang="en-US" dirty="0"/>
            </a:br>
            <a:endParaRPr lang="en-US" dirty="0"/>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461169" y="2347800"/>
            <a:ext cx="5437187" cy="3415519"/>
          </a:xfrm>
        </p:spPr>
        <p:txBody>
          <a:bodyPr vert="horz" wrap="square" lIns="0" tIns="0" rIns="0" bIns="0" rtlCol="0" anchor="t">
            <a:normAutofit/>
          </a:bodyPr>
          <a:lstStyle/>
          <a:p>
            <a:r>
              <a:rPr lang="en-US" sz="2000" dirty="0"/>
              <a:t>The first step is to identify a business problem. You can ask a domain expert and ask, “What are the top three things that you wish worked better? Why aren’t they working yet?”</a:t>
            </a:r>
          </a:p>
          <a:p>
            <a:r>
              <a:rPr lang="en-US" sz="2000" dirty="0"/>
              <a:t>You can search the case studies that companies are working on right now.</a:t>
            </a:r>
          </a:p>
          <a:p>
            <a:endParaRPr lang="en-US" sz="2000" dirty="0"/>
          </a:p>
        </p:txBody>
      </p:sp>
      <p:pic>
        <p:nvPicPr>
          <p:cNvPr id="13" name="Graphic 12" descr="Magnifying glass">
            <a:extLst>
              <a:ext uri="{FF2B5EF4-FFF2-40B4-BE49-F238E27FC236}">
                <a16:creationId xmlns:a16="http://schemas.microsoft.com/office/drawing/2014/main" id="{1B265AC8-8897-4F14-6F33-C7FDB7A4F2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6" y="1109747"/>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284006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Brainstorm AI solutions</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550863" y="2678400"/>
            <a:ext cx="3565525" cy="3414425"/>
          </a:xfrm>
        </p:spPr>
        <p:txBody>
          <a:bodyPr vert="horz" wrap="square" lIns="0" tIns="0" rIns="0" bIns="0" rtlCol="0" anchor="t">
            <a:normAutofit/>
          </a:bodyPr>
          <a:lstStyle/>
          <a:p>
            <a:r>
              <a:rPr lang="en-US" sz="1600"/>
              <a:t>Once you understand a problem, you can brainstorm potential solutions more efficiently.</a:t>
            </a:r>
          </a:p>
          <a:p>
            <a:r>
              <a:rPr lang="en-US" sz="1600"/>
              <a:t>Sometimes there isn’t a good AI solution, and that’s okay too</a:t>
            </a:r>
          </a:p>
        </p:txBody>
      </p:sp>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pic>
        <p:nvPicPr>
          <p:cNvPr id="11" name="Picture 10" descr="Lightbulb idea concept">
            <a:extLst>
              <a:ext uri="{FF2B5EF4-FFF2-40B4-BE49-F238E27FC236}">
                <a16:creationId xmlns:a16="http://schemas.microsoft.com/office/drawing/2014/main" id="{F3FA14AC-29E0-89A1-AD7C-CDDE4FC36050}"/>
              </a:ext>
            </a:extLst>
          </p:cNvPr>
          <p:cNvPicPr>
            <a:picLocks noChangeAspect="1"/>
          </p:cNvPicPr>
          <p:nvPr/>
        </p:nvPicPr>
        <p:blipFill rotWithShape="1">
          <a:blip r:embed="rId2"/>
          <a:srcRect r="25627"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3" name="Rectangle 2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Tree>
    <p:extLst>
      <p:ext uri="{BB962C8B-B14F-4D97-AF65-F5344CB8AC3E}">
        <p14:creationId xmlns:p14="http://schemas.microsoft.com/office/powerpoint/2010/main" val="396151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AC50F-FE64-C19B-C8C4-A2429BB292C2}"/>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dirty="0"/>
              <a:t>Assess Feasibility &amp; Values </a:t>
            </a:r>
          </a:p>
        </p:txBody>
      </p:sp>
      <p:sp>
        <p:nvSpPr>
          <p:cNvPr id="4" name="Content Placeholder 3">
            <a:extLst>
              <a:ext uri="{FF2B5EF4-FFF2-40B4-BE49-F238E27FC236}">
                <a16:creationId xmlns:a16="http://schemas.microsoft.com/office/drawing/2014/main" id="{D5875D44-A17D-6E34-DC7F-5D4913854F2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dirty="0"/>
              <a:t>You can determine whether an approach is technically feasible by looking at: </a:t>
            </a:r>
          </a:p>
          <a:p>
            <a:pPr lvl="1"/>
            <a:r>
              <a:rPr lang="en-US" sz="2000" dirty="0"/>
              <a:t>Published work </a:t>
            </a:r>
          </a:p>
          <a:p>
            <a:pPr lvl="1"/>
            <a:r>
              <a:rPr lang="en-US" sz="2000" dirty="0"/>
              <a:t>Competitors work &amp; results</a:t>
            </a:r>
          </a:p>
          <a:p>
            <a:pPr lvl="1"/>
            <a:r>
              <a:rPr lang="en-US" sz="2000" dirty="0"/>
              <a:t>Perhaps building a quick proof of concept implementation. </a:t>
            </a:r>
          </a:p>
          <a:p>
            <a:pPr lvl="1"/>
            <a:r>
              <a:rPr lang="en-US" sz="2000" dirty="0"/>
              <a:t>Consulting with domain experts.</a:t>
            </a:r>
          </a:p>
        </p:txBody>
      </p:sp>
      <p:pic>
        <p:nvPicPr>
          <p:cNvPr id="13" name="Graphic 12" descr="Maze">
            <a:extLst>
              <a:ext uri="{FF2B5EF4-FFF2-40B4-BE49-F238E27FC236}">
                <a16:creationId xmlns:a16="http://schemas.microsoft.com/office/drawing/2014/main" id="{A6A643D8-D178-111E-F826-52F16B80D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56FB2C4-808F-4C74-F7D9-4A3326C1020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D8F96435-15D5-8BB2-B61C-A23D374ED21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1D930AE-B575-2FD7-4D53-5FA8F4498BF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3248610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2134E-18EA-C430-A345-3785619B21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Determine Success Metrics</a:t>
            </a:r>
            <a:endParaRPr lang="en-US"/>
          </a:p>
        </p:txBody>
      </p:sp>
      <p:sp>
        <p:nvSpPr>
          <p:cNvPr id="4" name="Content Placeholder 3">
            <a:extLst>
              <a:ext uri="{FF2B5EF4-FFF2-40B4-BE49-F238E27FC236}">
                <a16:creationId xmlns:a16="http://schemas.microsoft.com/office/drawing/2014/main" id="{E9CC5151-3E40-697F-26D9-C46C800DB8DD}"/>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Once you’ve deemed a project sufficiently valuable, the next step is to determine the metrics to aim for. This includes both machine learning metrics (such as accuracy) and business metrics (such as revenue).</a:t>
            </a:r>
          </a:p>
          <a:p>
            <a:endParaRPr lang="en-US" sz="2000"/>
          </a:p>
        </p:txBody>
      </p:sp>
      <p:pic>
        <p:nvPicPr>
          <p:cNvPr id="13" name="Graphic 12" descr="Target">
            <a:extLst>
              <a:ext uri="{FF2B5EF4-FFF2-40B4-BE49-F238E27FC236}">
                <a16:creationId xmlns:a16="http://schemas.microsoft.com/office/drawing/2014/main" id="{A21F8C1B-690B-0205-3848-9C6B58268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EA906CC7-CBF0-8703-E77B-C64F778F446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03609632-9F0B-9D4F-E03A-DB0B7C025A2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802FC26-E1C8-9CD6-9E42-A25B4E660C0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Tree>
    <p:extLst>
      <p:ext uri="{BB962C8B-B14F-4D97-AF65-F5344CB8AC3E}">
        <p14:creationId xmlns:p14="http://schemas.microsoft.com/office/powerpoint/2010/main" val="175385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A580B-6843-A546-1159-F2B4850D11A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Budget For Resources</a:t>
            </a:r>
            <a:endParaRPr lang="en-US"/>
          </a:p>
        </p:txBody>
      </p:sp>
      <p:sp>
        <p:nvSpPr>
          <p:cNvPr id="4" name="Content Placeholder 3">
            <a:extLst>
              <a:ext uri="{FF2B5EF4-FFF2-40B4-BE49-F238E27FC236}">
                <a16:creationId xmlns:a16="http://schemas.microsoft.com/office/drawing/2014/main" id="{75B98E2E-0067-8586-8716-7D407D54E85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Think through everything you’ll need to get the project done including data, personnel, time, and any integrations or support you may need from other teams. </a:t>
            </a:r>
          </a:p>
        </p:txBody>
      </p:sp>
      <p:pic>
        <p:nvPicPr>
          <p:cNvPr id="13" name="Graphic 12" descr="Report Add">
            <a:extLst>
              <a:ext uri="{FF2B5EF4-FFF2-40B4-BE49-F238E27FC236}">
                <a16:creationId xmlns:a16="http://schemas.microsoft.com/office/drawing/2014/main" id="{F70AD835-DE6E-26DD-D3DD-3ECFBCB65F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9F7A65EB-566C-EEC7-D0B1-5B400B9FA2C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18254D1-A79A-C995-A03E-03CC22048DB2}"/>
              </a:ext>
            </a:extLst>
          </p:cNvPr>
          <p:cNvSpPr>
            <a:spLocks noGrp="1"/>
          </p:cNvSpPr>
          <p:nvPr>
            <p:ph type="ftr" sz="quarter" idx="11"/>
          </p:nvPr>
        </p:nvSpPr>
        <p:spPr>
          <a:xfrm>
            <a:off x="3351199" y="6550014"/>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D9B1BA95-2B15-6533-6CC7-E96330CD3EA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1585920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B4C9A-75B8-9E60-B435-A3076642A48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Iterate</a:t>
            </a:r>
            <a:endParaRPr lang="en-US"/>
          </a:p>
        </p:txBody>
      </p:sp>
      <p:sp>
        <p:nvSpPr>
          <p:cNvPr id="4" name="Content Placeholder 3">
            <a:extLst>
              <a:ext uri="{FF2B5EF4-FFF2-40B4-BE49-F238E27FC236}">
                <a16:creationId xmlns:a16="http://schemas.microsoft.com/office/drawing/2014/main" id="{FFB8BD1B-744E-868F-949C-A372ECD8FE9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Working on projects is an iterative process. If, at any step, you find that the current direction is infeasible, return to an earlier step and proceed with your new understanding.</a:t>
            </a:r>
          </a:p>
        </p:txBody>
      </p:sp>
      <p:pic>
        <p:nvPicPr>
          <p:cNvPr id="13" name="Graphic 12" descr="Workflow">
            <a:extLst>
              <a:ext uri="{FF2B5EF4-FFF2-40B4-BE49-F238E27FC236}">
                <a16:creationId xmlns:a16="http://schemas.microsoft.com/office/drawing/2014/main" id="{0AB3AF8E-0D34-F9A2-A994-C8ACEAB6D6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37510244-8E3E-4D6D-F123-57D3B3ECD91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EF45C2E6-150D-D5DC-4AE1-F5CF1F77A1E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1CBA1D9D-762A-F864-0D5B-B6C7CF57F3C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1217888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9" name="Rectangle 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1654-ADFB-3844-F88F-FA7D3790D850}"/>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3000" kern="1200" dirty="0">
                <a:solidFill>
                  <a:schemeClr val="tx1"/>
                </a:solidFill>
                <a:latin typeface="+mj-lt"/>
                <a:ea typeface="+mj-ea"/>
                <a:cs typeface="+mj-cs"/>
              </a:rPr>
              <a:t>Building a portfolio of projects, especially one that shows progress over time from simple to complex undertakings, will be a big help when it comes to looking for a job.</a:t>
            </a:r>
          </a:p>
        </p:txBody>
      </p:sp>
      <p:sp>
        <p:nvSpPr>
          <p:cNvPr id="3" name="Content Placeholder 2">
            <a:extLst>
              <a:ext uri="{FF2B5EF4-FFF2-40B4-BE49-F238E27FC236}">
                <a16:creationId xmlns:a16="http://schemas.microsoft.com/office/drawing/2014/main" id="{3323D731-753F-DB7B-5E61-963A420B69EA}"/>
              </a:ext>
            </a:extLst>
          </p:cNvPr>
          <p:cNvSpPr>
            <a:spLocks noGrp="1"/>
          </p:cNvSpPr>
          <p:nvPr>
            <p:ph sz="quarter" idx="15"/>
          </p:nvPr>
        </p:nvSpPr>
        <p:spPr>
          <a:xfrm>
            <a:off x="550863" y="3827610"/>
            <a:ext cx="5437187" cy="2265216"/>
          </a:xfrm>
        </p:spPr>
        <p:txBody>
          <a:bodyPr vert="horz" wrap="square" lIns="0" tIns="0" rIns="0" bIns="0" rtlCol="0">
            <a:normAutofit/>
          </a:bodyPr>
          <a:lstStyle/>
          <a:p>
            <a:pPr marL="0" indent="0">
              <a:lnSpc>
                <a:spcPct val="100000"/>
              </a:lnSpc>
            </a:pPr>
            <a:r>
              <a:rPr lang="en-US" kern="1200">
                <a:latin typeface="+mn-lt"/>
                <a:ea typeface="+mn-ea"/>
                <a:cs typeface="+mn-cs"/>
              </a:rPr>
              <a:t>Andrew NG</a:t>
            </a:r>
            <a:endParaRPr lang="en-US" kern="1200" dirty="0">
              <a:latin typeface="+mn-lt"/>
              <a:ea typeface="+mn-ea"/>
              <a:cs typeface="+mn-cs"/>
            </a:endParaRPr>
          </a:p>
        </p:txBody>
      </p:sp>
      <p:pic>
        <p:nvPicPr>
          <p:cNvPr id="9" name="Picture Placeholder 8" descr="A picture containing person, grass, outdoor, suit&#10;&#10;Description automatically generated">
            <a:extLst>
              <a:ext uri="{FF2B5EF4-FFF2-40B4-BE49-F238E27FC236}">
                <a16:creationId xmlns:a16="http://schemas.microsoft.com/office/drawing/2014/main" id="{E08C96BD-676A-D5F7-A398-80A3ED713A89}"/>
              </a:ext>
            </a:extLst>
          </p:cNvPr>
          <p:cNvPicPr>
            <a:picLocks noGrp="1" noChangeAspect="1"/>
          </p:cNvPicPr>
          <p:nvPr>
            <p:ph type="pic" sz="quarter" idx="13"/>
          </p:nvPr>
        </p:nvPicPr>
        <p:blipFill rotWithShape="1">
          <a:blip r:embed="rId2"/>
          <a:srcRect r="-2" b="33249"/>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2" name="Freeform: Shape 51">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Oval 5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Date Placeholder 4">
            <a:extLst>
              <a:ext uri="{FF2B5EF4-FFF2-40B4-BE49-F238E27FC236}">
                <a16:creationId xmlns:a16="http://schemas.microsoft.com/office/drawing/2014/main" id="{776AEF80-4E57-4892-B14C-6AEB782A68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6" name="Footer Placeholder 5">
            <a:extLst>
              <a:ext uri="{FF2B5EF4-FFF2-40B4-BE49-F238E27FC236}">
                <a16:creationId xmlns:a16="http://schemas.microsoft.com/office/drawing/2014/main" id="{1E036972-5D6B-37AB-50C7-11C852EE847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7" name="Slide Number Placeholder 6">
            <a:extLst>
              <a:ext uri="{FF2B5EF4-FFF2-40B4-BE49-F238E27FC236}">
                <a16:creationId xmlns:a16="http://schemas.microsoft.com/office/drawing/2014/main" id="{BC392CA5-2182-8279-B531-00B5C06B4E2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Tree>
    <p:extLst>
      <p:ext uri="{BB962C8B-B14F-4D97-AF65-F5344CB8AC3E}">
        <p14:creationId xmlns:p14="http://schemas.microsoft.com/office/powerpoint/2010/main" val="10062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5406877" cy="2995203"/>
          </a:xfrm>
        </p:spPr>
        <p:txBody>
          <a:bodyPr vert="horz" wrap="square" lIns="0" tIns="0" rIns="0" bIns="0" rtlCol="0" anchor="b" anchorCtr="0">
            <a:normAutofit/>
          </a:bodyPr>
          <a:lstStyle/>
          <a:p>
            <a:r>
              <a:rPr lang="en-US" sz="3200" kern="1200" dirty="0">
                <a:solidFill>
                  <a:schemeClr val="tx1"/>
                </a:solidFill>
                <a:latin typeface="+mj-lt"/>
                <a:ea typeface="+mj-ea"/>
                <a:cs typeface="+mj-cs"/>
              </a:rPr>
              <a:t>AI is the new electricity. It will</a:t>
            </a:r>
            <a:br>
              <a:rPr lang="en-US" sz="3200" kern="1200" dirty="0">
                <a:solidFill>
                  <a:schemeClr val="tx1"/>
                </a:solidFill>
                <a:latin typeface="+mj-lt"/>
                <a:ea typeface="+mj-ea"/>
                <a:cs typeface="+mj-cs"/>
              </a:rPr>
            </a:br>
            <a:r>
              <a:rPr lang="en-US" sz="3200" kern="1200" dirty="0">
                <a:solidFill>
                  <a:schemeClr val="tx1"/>
                </a:solidFill>
                <a:latin typeface="+mj-lt"/>
                <a:ea typeface="+mj-ea"/>
                <a:cs typeface="+mj-cs"/>
              </a:rPr>
              <a:t>transform and improve all areas of human life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03190" y="3615346"/>
            <a:ext cx="3823713" cy="3414425"/>
          </a:xfrm>
        </p:spPr>
        <p:txBody>
          <a:bodyPr vert="horz" wrap="square" lIns="0" tIns="0" rIns="0" bIns="0" rtlCol="0" anchor="t">
            <a:normAutofit/>
          </a:bodyPr>
          <a:lstStyle/>
          <a:p>
            <a:pPr marL="0" indent="0"/>
            <a:r>
              <a:rPr lang="en-US" sz="1600" dirty="0"/>
              <a:t>Andrew NG – Founder of Deep Learning.ai</a:t>
            </a:r>
          </a:p>
          <a:p>
            <a:pPr>
              <a:buFont typeface="Arial" panose="020B0604020202020204" pitchFamily="34" charset="0"/>
              <a:buChar char="•"/>
            </a:pPr>
            <a:endParaRPr lang="en-US" sz="1600" dirty="0"/>
          </a:p>
        </p:txBody>
      </p:sp>
      <p:pic>
        <p:nvPicPr>
          <p:cNvPr id="7" name="Picture Placeholder 6" descr="A picture containing person, grass, outdoor, suit&#10;&#10;Description automatically generated">
            <a:extLst>
              <a:ext uri="{FF2B5EF4-FFF2-40B4-BE49-F238E27FC236}">
                <a16:creationId xmlns:a16="http://schemas.microsoft.com/office/drawing/2014/main" id="{B088230F-26D2-2ACA-E3BA-3ED9219D898F}"/>
              </a:ext>
            </a:extLst>
          </p:cNvPr>
          <p:cNvPicPr>
            <a:picLocks noGrp="1" noChangeAspect="1"/>
          </p:cNvPicPr>
          <p:nvPr>
            <p:ph type="pic" sz="quarter" idx="13"/>
          </p:nvPr>
        </p:nvPicPr>
        <p:blipFill rotWithShape="1">
          <a:blip r:embed="rId2"/>
          <a:srcRect r="-2" b="33249"/>
          <a:stretch/>
        </p:blipFill>
        <p:spPr>
          <a:xfrm>
            <a:off x="6485640" y="862806"/>
            <a:ext cx="4234747" cy="423474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0067A-8051-5453-F0BD-512DFEF753E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sz="4400"/>
              <a:t>Data Science Competitions </a:t>
            </a:r>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7FEC0697-4B50-78F7-E1F9-CBFACC46A62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E6ED608D-F7B2-8D01-9CAC-B467FD2E1A7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D79B5A4F-D329-F53B-DFA5-738CD5B19E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45F80E41-74E4-8815-93DA-BAD0E93C708A}"/>
              </a:ext>
            </a:extLst>
          </p:cNvPr>
          <p:cNvGraphicFramePr>
            <a:graphicFrameLocks noGrp="1"/>
          </p:cNvGraphicFramePr>
          <p:nvPr>
            <p:ph sz="half" idx="2"/>
            <p:extLst>
              <p:ext uri="{D42A27DB-BD31-4B8C-83A1-F6EECF244321}">
                <p14:modId xmlns:p14="http://schemas.microsoft.com/office/powerpoint/2010/main" val="158380215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65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ED14-83B3-1D13-D295-AC0BF08BFA8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Data Science Blog </a:t>
            </a: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649E19A-3C2E-D537-1BB9-5A2AA844D8D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1EE441B6-D881-32C3-91C1-161451585BB5}"/>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87BA5FFB-363C-6B14-4D3C-A1B6B022383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835B88C6-260F-2410-CA6F-6829817D6363}"/>
              </a:ext>
            </a:extLst>
          </p:cNvPr>
          <p:cNvGraphicFramePr>
            <a:graphicFrameLocks noGrp="1"/>
          </p:cNvGraphicFramePr>
          <p:nvPr>
            <p:ph sz="half" idx="2"/>
            <p:extLst>
              <p:ext uri="{D42A27DB-BD31-4B8C-83A1-F6EECF244321}">
                <p14:modId xmlns:p14="http://schemas.microsoft.com/office/powerpoint/2010/main" val="1587850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03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a:extLst>
              <a:ext uri="{FF2B5EF4-FFF2-40B4-BE49-F238E27FC236}">
                <a16:creationId xmlns:a16="http://schemas.microsoft.com/office/drawing/2014/main" id="{B8DECC77-4F05-6447-949F-A004D8F3FE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7449"/>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1C6CF33-4539-13D0-898F-799FBE7FE5E2}"/>
              </a:ext>
            </a:extLst>
          </p:cNvPr>
          <p:cNvSpPr>
            <a:spLocks noGrp="1"/>
          </p:cNvSpPr>
          <p:nvPr>
            <p:ph type="ctrTitle"/>
          </p:nvPr>
        </p:nvSpPr>
        <p:spPr>
          <a:xfrm>
            <a:off x="550864" y="549275"/>
            <a:ext cx="3565524" cy="2887174"/>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Land a Job</a:t>
            </a:r>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ED24895-9F3A-C99B-F93F-837AF0F251C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4" name="Footer Placeholder 3">
            <a:extLst>
              <a:ext uri="{FF2B5EF4-FFF2-40B4-BE49-F238E27FC236}">
                <a16:creationId xmlns:a16="http://schemas.microsoft.com/office/drawing/2014/main" id="{546BE3CC-F72B-EB21-6F9A-69C582E5C43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11D965C-0FE9-ADBD-7462-4DC4B3CCFF1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Tree>
    <p:extLst>
      <p:ext uri="{BB962C8B-B14F-4D97-AF65-F5344CB8AC3E}">
        <p14:creationId xmlns:p14="http://schemas.microsoft.com/office/powerpoint/2010/main" val="271250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5279B-426D-F6C3-CFFF-F68D39003A96}"/>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How to Land a Job?</a:t>
            </a:r>
          </a:p>
        </p:txBody>
      </p:sp>
      <p:grpSp>
        <p:nvGrpSpPr>
          <p:cNvPr id="23" name="Group 22">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4" name="Freeform: Shape 23">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Oval 26">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DDD4044E-9146-B03E-361C-26A0D9EED67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29" name="Freeform: Shape 28">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Freeform: Shape 30">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3" name="Oval 32">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ooter Placeholder 7">
            <a:extLst>
              <a:ext uri="{FF2B5EF4-FFF2-40B4-BE49-F238E27FC236}">
                <a16:creationId xmlns:a16="http://schemas.microsoft.com/office/drawing/2014/main" id="{9282D9B6-CCCF-FA50-C2E1-AC41B2F3144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593A8DE-26AC-2115-24C3-03DE2BFBF4F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sp>
        <p:nvSpPr>
          <p:cNvPr id="12" name="Oval 11">
            <a:extLst>
              <a:ext uri="{FF2B5EF4-FFF2-40B4-BE49-F238E27FC236}">
                <a16:creationId xmlns:a16="http://schemas.microsoft.com/office/drawing/2014/main" id="{D3A3FF9B-4C7C-7D51-1C14-6E757C0BE378}"/>
              </a:ext>
            </a:extLst>
          </p:cNvPr>
          <p:cNvSpPr/>
          <p:nvPr/>
        </p:nvSpPr>
        <p:spPr>
          <a:xfrm>
            <a:off x="5790231" y="1043999"/>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Head with Gears">
            <a:extLst>
              <a:ext uri="{FF2B5EF4-FFF2-40B4-BE49-F238E27FC236}">
                <a16:creationId xmlns:a16="http://schemas.microsoft.com/office/drawing/2014/main" id="{474FE619-2298-0B08-7E74-733687FD3C2C}"/>
              </a:ext>
            </a:extLst>
          </p:cNvPr>
          <p:cNvSpPr/>
          <p:nvPr/>
        </p:nvSpPr>
        <p:spPr>
          <a:xfrm>
            <a:off x="6024231" y="1277999"/>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AF32934E-41C4-596B-21E9-3BD66D81D013}"/>
              </a:ext>
            </a:extLst>
          </p:cNvPr>
          <p:cNvSpPr/>
          <p:nvPr/>
        </p:nvSpPr>
        <p:spPr>
          <a:xfrm>
            <a:off x="5439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Pay attention to the basics </a:t>
            </a:r>
          </a:p>
        </p:txBody>
      </p:sp>
      <p:sp>
        <p:nvSpPr>
          <p:cNvPr id="20" name="Oval 19">
            <a:extLst>
              <a:ext uri="{FF2B5EF4-FFF2-40B4-BE49-F238E27FC236}">
                <a16:creationId xmlns:a16="http://schemas.microsoft.com/office/drawing/2014/main" id="{C86DD04B-5134-0845-2739-781C13584A87}"/>
              </a:ext>
            </a:extLst>
          </p:cNvPr>
          <p:cNvSpPr/>
          <p:nvPr/>
        </p:nvSpPr>
        <p:spPr>
          <a:xfrm>
            <a:off x="7905231" y="1043999"/>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2" name="Rectangle 21" descr="Cycle with People">
            <a:extLst>
              <a:ext uri="{FF2B5EF4-FFF2-40B4-BE49-F238E27FC236}">
                <a16:creationId xmlns:a16="http://schemas.microsoft.com/office/drawing/2014/main" id="{382F0022-1C22-D05C-E8DF-0B5FDACBC771}"/>
              </a:ext>
            </a:extLst>
          </p:cNvPr>
          <p:cNvSpPr/>
          <p:nvPr/>
        </p:nvSpPr>
        <p:spPr>
          <a:xfrm>
            <a:off x="8139231" y="1277999"/>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5EF9D9DA-D051-4F63-931F-CE9FCF639417}"/>
              </a:ext>
            </a:extLst>
          </p:cNvPr>
          <p:cNvSpPr/>
          <p:nvPr/>
        </p:nvSpPr>
        <p:spPr>
          <a:xfrm>
            <a:off x="7554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Connect </a:t>
            </a:r>
          </a:p>
        </p:txBody>
      </p:sp>
      <p:sp>
        <p:nvSpPr>
          <p:cNvPr id="28" name="Oval 27">
            <a:extLst>
              <a:ext uri="{FF2B5EF4-FFF2-40B4-BE49-F238E27FC236}">
                <a16:creationId xmlns:a16="http://schemas.microsoft.com/office/drawing/2014/main" id="{A02502CA-8B5A-F230-7A7E-C9E8B0045FF2}"/>
              </a:ext>
            </a:extLst>
          </p:cNvPr>
          <p:cNvSpPr/>
          <p:nvPr/>
        </p:nvSpPr>
        <p:spPr>
          <a:xfrm>
            <a:off x="10020231" y="1043999"/>
            <a:ext cx="1098000" cy="109800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0" name="Rectangle 29" descr="Lock">
            <a:extLst>
              <a:ext uri="{FF2B5EF4-FFF2-40B4-BE49-F238E27FC236}">
                <a16:creationId xmlns:a16="http://schemas.microsoft.com/office/drawing/2014/main" id="{5A0B9F7C-7F74-ECA1-C831-0C65BC73048E}"/>
              </a:ext>
            </a:extLst>
          </p:cNvPr>
          <p:cNvSpPr/>
          <p:nvPr/>
        </p:nvSpPr>
        <p:spPr>
          <a:xfrm>
            <a:off x="10254231" y="1277999"/>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25E5A9AA-983F-8D61-E9D4-AB7DDC2E8A6A}"/>
              </a:ext>
            </a:extLst>
          </p:cNvPr>
          <p:cNvSpPr/>
          <p:nvPr/>
        </p:nvSpPr>
        <p:spPr>
          <a:xfrm>
            <a:off x="9669232"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Proceed respectfully and responsibly</a:t>
            </a:r>
          </a:p>
        </p:txBody>
      </p:sp>
      <p:sp>
        <p:nvSpPr>
          <p:cNvPr id="34" name="Oval 33">
            <a:extLst>
              <a:ext uri="{FF2B5EF4-FFF2-40B4-BE49-F238E27FC236}">
                <a16:creationId xmlns:a16="http://schemas.microsoft.com/office/drawing/2014/main" id="{C862663D-BF7E-A551-2C9A-EAFFE4B07FF8}"/>
              </a:ext>
            </a:extLst>
          </p:cNvPr>
          <p:cNvSpPr/>
          <p:nvPr/>
        </p:nvSpPr>
        <p:spPr>
          <a:xfrm>
            <a:off x="6847731" y="3654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5" name="Rectangle 34" descr="User">
            <a:extLst>
              <a:ext uri="{FF2B5EF4-FFF2-40B4-BE49-F238E27FC236}">
                <a16:creationId xmlns:a16="http://schemas.microsoft.com/office/drawing/2014/main" id="{B5E3BE09-F540-D1FA-1296-09C6032B9462}"/>
              </a:ext>
            </a:extLst>
          </p:cNvPr>
          <p:cNvSpPr/>
          <p:nvPr/>
        </p:nvSpPr>
        <p:spPr>
          <a:xfrm>
            <a:off x="7081731" y="388800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55F17575-5329-E464-0352-F2E09AF4AA2B}"/>
              </a:ext>
            </a:extLst>
          </p:cNvPr>
          <p:cNvSpPr/>
          <p:nvPr/>
        </p:nvSpPr>
        <p:spPr>
          <a:xfrm>
            <a:off x="6496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Choose who to work with </a:t>
            </a:r>
          </a:p>
        </p:txBody>
      </p:sp>
      <p:sp>
        <p:nvSpPr>
          <p:cNvPr id="37" name="Oval 36">
            <a:extLst>
              <a:ext uri="{FF2B5EF4-FFF2-40B4-BE49-F238E27FC236}">
                <a16:creationId xmlns:a16="http://schemas.microsoft.com/office/drawing/2014/main" id="{57A6DE6D-986D-2757-072E-BF6211356FF6}"/>
              </a:ext>
            </a:extLst>
          </p:cNvPr>
          <p:cNvSpPr/>
          <p:nvPr/>
        </p:nvSpPr>
        <p:spPr>
          <a:xfrm>
            <a:off x="8962732" y="3654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8" name="Rectangle 37" descr="Group">
            <a:extLst>
              <a:ext uri="{FF2B5EF4-FFF2-40B4-BE49-F238E27FC236}">
                <a16:creationId xmlns:a16="http://schemas.microsoft.com/office/drawing/2014/main" id="{26FC231B-A422-1551-0896-347FDEC3EC34}"/>
              </a:ext>
            </a:extLst>
          </p:cNvPr>
          <p:cNvSpPr/>
          <p:nvPr/>
        </p:nvSpPr>
        <p:spPr>
          <a:xfrm>
            <a:off x="9196732" y="388800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9" name="Freeform: Shape 38">
            <a:extLst>
              <a:ext uri="{FF2B5EF4-FFF2-40B4-BE49-F238E27FC236}">
                <a16:creationId xmlns:a16="http://schemas.microsoft.com/office/drawing/2014/main" id="{65EB3389-3C44-7171-F870-9F9D7C536FDE}"/>
              </a:ext>
            </a:extLst>
          </p:cNvPr>
          <p:cNvSpPr/>
          <p:nvPr/>
        </p:nvSpPr>
        <p:spPr>
          <a:xfrm>
            <a:off x="8611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Get help from your community </a:t>
            </a:r>
          </a:p>
        </p:txBody>
      </p:sp>
    </p:spTree>
    <p:extLst>
      <p:ext uri="{BB962C8B-B14F-4D97-AF65-F5344CB8AC3E}">
        <p14:creationId xmlns:p14="http://schemas.microsoft.com/office/powerpoint/2010/main" val="2936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2" grpId="0"/>
      <p:bldP spid="36"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92F65-6B4D-A728-7161-DDA953E84913}"/>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700" dirty="0"/>
              <a:t>Keys to Building Successful Career </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D698C7D6-AF4F-9D29-C763-37B40645674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3DBD64DA-D772-E665-D9FE-1EAFA3F33209}"/>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5B8D625E-E151-9209-AC81-433232BE092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34</a:t>
            </a:fld>
            <a:endParaRPr lang="en-US">
              <a:solidFill>
                <a:schemeClr val="tx1">
                  <a:alpha val="80000"/>
                </a:schemeClr>
              </a:solidFill>
            </a:endParaRPr>
          </a:p>
        </p:txBody>
      </p:sp>
      <p:sp>
        <p:nvSpPr>
          <p:cNvPr id="12" name="Rectangle: Diagonal Corners Rounded 11">
            <a:extLst>
              <a:ext uri="{FF2B5EF4-FFF2-40B4-BE49-F238E27FC236}">
                <a16:creationId xmlns:a16="http://schemas.microsoft.com/office/drawing/2014/main" id="{C7FB97A9-EE50-F8A2-8885-80B79B9D050F}"/>
              </a:ext>
            </a:extLst>
          </p:cNvPr>
          <p:cNvSpPr/>
          <p:nvPr/>
        </p:nvSpPr>
        <p:spPr>
          <a:xfrm>
            <a:off x="131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Board Room">
            <a:extLst>
              <a:ext uri="{FF2B5EF4-FFF2-40B4-BE49-F238E27FC236}">
                <a16:creationId xmlns:a16="http://schemas.microsoft.com/office/drawing/2014/main" id="{525D7525-1C84-3FAB-1B24-57189E9279F0}"/>
              </a:ext>
            </a:extLst>
          </p:cNvPr>
          <p:cNvSpPr/>
          <p:nvPr/>
        </p:nvSpPr>
        <p:spPr>
          <a:xfrm>
            <a:off x="1551001" y="351248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9B83D78B-E975-91A0-AF24-C23D1607F1DE}"/>
              </a:ext>
            </a:extLst>
          </p:cNvPr>
          <p:cNvSpPr/>
          <p:nvPr/>
        </p:nvSpPr>
        <p:spPr>
          <a:xfrm>
            <a:off x="96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Teamwork</a:t>
            </a:r>
          </a:p>
        </p:txBody>
      </p:sp>
      <p:sp>
        <p:nvSpPr>
          <p:cNvPr id="20" name="Rectangle: Diagonal Corners Rounded 19">
            <a:extLst>
              <a:ext uri="{FF2B5EF4-FFF2-40B4-BE49-F238E27FC236}">
                <a16:creationId xmlns:a16="http://schemas.microsoft.com/office/drawing/2014/main" id="{8488923B-356F-2C23-C8E2-9ABB8BF8D956}"/>
              </a:ext>
            </a:extLst>
          </p:cNvPr>
          <p:cNvSpPr/>
          <p:nvPr/>
        </p:nvSpPr>
        <p:spPr>
          <a:xfrm>
            <a:off x="343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2" name="Rectangle 21" descr="Telephone">
            <a:extLst>
              <a:ext uri="{FF2B5EF4-FFF2-40B4-BE49-F238E27FC236}">
                <a16:creationId xmlns:a16="http://schemas.microsoft.com/office/drawing/2014/main" id="{BAE001C3-FA62-9959-FCF1-D95EDD758228}"/>
              </a:ext>
            </a:extLst>
          </p:cNvPr>
          <p:cNvSpPr/>
          <p:nvPr/>
        </p:nvSpPr>
        <p:spPr>
          <a:xfrm>
            <a:off x="3666001" y="3512480"/>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1282319C-0018-5DE9-A365-E37599C0D848}"/>
              </a:ext>
            </a:extLst>
          </p:cNvPr>
          <p:cNvSpPr/>
          <p:nvPr/>
        </p:nvSpPr>
        <p:spPr>
          <a:xfrm>
            <a:off x="308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Communication </a:t>
            </a:r>
          </a:p>
        </p:txBody>
      </p:sp>
      <p:sp>
        <p:nvSpPr>
          <p:cNvPr id="25" name="Rectangle: Diagonal Corners Rounded 24">
            <a:extLst>
              <a:ext uri="{FF2B5EF4-FFF2-40B4-BE49-F238E27FC236}">
                <a16:creationId xmlns:a16="http://schemas.microsoft.com/office/drawing/2014/main" id="{9EC86299-5A3D-669F-FBC0-C1DF27069DC2}"/>
              </a:ext>
            </a:extLst>
          </p:cNvPr>
          <p:cNvSpPr/>
          <p:nvPr/>
        </p:nvSpPr>
        <p:spPr>
          <a:xfrm>
            <a:off x="554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6" name="Rectangle 25" descr="Handshake">
            <a:extLst>
              <a:ext uri="{FF2B5EF4-FFF2-40B4-BE49-F238E27FC236}">
                <a16:creationId xmlns:a16="http://schemas.microsoft.com/office/drawing/2014/main" id="{652CBF7F-659A-3276-42DD-02BCC2E7E7FE}"/>
              </a:ext>
            </a:extLst>
          </p:cNvPr>
          <p:cNvSpPr/>
          <p:nvPr/>
        </p:nvSpPr>
        <p:spPr>
          <a:xfrm>
            <a:off x="5781001" y="3512480"/>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7" name="Freeform: Shape 26">
            <a:extLst>
              <a:ext uri="{FF2B5EF4-FFF2-40B4-BE49-F238E27FC236}">
                <a16:creationId xmlns:a16="http://schemas.microsoft.com/office/drawing/2014/main" id="{DC6D52B7-1488-FED4-BB72-1F8C31C4BD88}"/>
              </a:ext>
            </a:extLst>
          </p:cNvPr>
          <p:cNvSpPr/>
          <p:nvPr/>
        </p:nvSpPr>
        <p:spPr>
          <a:xfrm>
            <a:off x="519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Networking </a:t>
            </a:r>
          </a:p>
        </p:txBody>
      </p:sp>
      <p:sp>
        <p:nvSpPr>
          <p:cNvPr id="28" name="Rectangle: Diagonal Corners Rounded 27">
            <a:extLst>
              <a:ext uri="{FF2B5EF4-FFF2-40B4-BE49-F238E27FC236}">
                <a16:creationId xmlns:a16="http://schemas.microsoft.com/office/drawing/2014/main" id="{ACEFD404-1284-858B-2393-95E4342F9187}"/>
              </a:ext>
            </a:extLst>
          </p:cNvPr>
          <p:cNvSpPr/>
          <p:nvPr/>
        </p:nvSpPr>
        <p:spPr>
          <a:xfrm>
            <a:off x="766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9" name="Rectangle 28" descr="Checkmark">
            <a:extLst>
              <a:ext uri="{FF2B5EF4-FFF2-40B4-BE49-F238E27FC236}">
                <a16:creationId xmlns:a16="http://schemas.microsoft.com/office/drawing/2014/main" id="{75AE2E2C-67D8-2BD0-3679-AE878E45EBDD}"/>
              </a:ext>
            </a:extLst>
          </p:cNvPr>
          <p:cNvSpPr/>
          <p:nvPr/>
        </p:nvSpPr>
        <p:spPr>
          <a:xfrm>
            <a:off x="7896001" y="351248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D9C7CC43-D4EA-FB26-F0C3-24E883DC908F}"/>
              </a:ext>
            </a:extLst>
          </p:cNvPr>
          <p:cNvSpPr/>
          <p:nvPr/>
        </p:nvSpPr>
        <p:spPr>
          <a:xfrm>
            <a:off x="731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Personal discipline</a:t>
            </a:r>
          </a:p>
        </p:txBody>
      </p:sp>
      <p:sp>
        <p:nvSpPr>
          <p:cNvPr id="31" name="Rectangle: Diagonal Corners Rounded 30">
            <a:extLst>
              <a:ext uri="{FF2B5EF4-FFF2-40B4-BE49-F238E27FC236}">
                <a16:creationId xmlns:a16="http://schemas.microsoft.com/office/drawing/2014/main" id="{0AE8EAC8-BC28-37A0-36BD-A6B5CB127E72}"/>
              </a:ext>
            </a:extLst>
          </p:cNvPr>
          <p:cNvSpPr/>
          <p:nvPr/>
        </p:nvSpPr>
        <p:spPr>
          <a:xfrm>
            <a:off x="977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2" name="Rectangle 31" descr="Heart">
            <a:extLst>
              <a:ext uri="{FF2B5EF4-FFF2-40B4-BE49-F238E27FC236}">
                <a16:creationId xmlns:a16="http://schemas.microsoft.com/office/drawing/2014/main" id="{D2A70D5C-377A-A5E8-6858-DDE120EED865}"/>
              </a:ext>
            </a:extLst>
          </p:cNvPr>
          <p:cNvSpPr/>
          <p:nvPr/>
        </p:nvSpPr>
        <p:spPr>
          <a:xfrm>
            <a:off x="10011001" y="351248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6CCA39FB-9406-9E3A-B998-3C805F4ACD79}"/>
              </a:ext>
            </a:extLst>
          </p:cNvPr>
          <p:cNvSpPr/>
          <p:nvPr/>
        </p:nvSpPr>
        <p:spPr>
          <a:xfrm>
            <a:off x="942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Altruism</a:t>
            </a:r>
          </a:p>
        </p:txBody>
      </p:sp>
    </p:spTree>
    <p:extLst>
      <p:ext uri="{BB962C8B-B14F-4D97-AF65-F5344CB8AC3E}">
        <p14:creationId xmlns:p14="http://schemas.microsoft.com/office/powerpoint/2010/main" val="27488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7" grpId="0"/>
      <p:bldP spid="30"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8"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2"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erson walking up a stairs">
            <a:extLst>
              <a:ext uri="{FF2B5EF4-FFF2-40B4-BE49-F238E27FC236}">
                <a16:creationId xmlns:a16="http://schemas.microsoft.com/office/drawing/2014/main" id="{A59EBCD1-9658-9519-FB90-B34413D873D0}"/>
              </a:ext>
            </a:extLst>
          </p:cNvPr>
          <p:cNvPicPr>
            <a:picLocks noChangeAspect="1"/>
          </p:cNvPicPr>
          <p:nvPr/>
        </p:nvPicPr>
        <p:blipFill rotWithShape="1">
          <a:blip r:embed="rId2"/>
          <a:srcRect t="4474" b="1125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3"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F605012-4586-3569-DB42-64E19C8C255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Final Thoughts</a:t>
            </a:r>
          </a:p>
        </p:txBody>
      </p:sp>
      <p:sp>
        <p:nvSpPr>
          <p:cNvPr id="3" name="Date Placeholder 2">
            <a:extLst>
              <a:ext uri="{FF2B5EF4-FFF2-40B4-BE49-F238E27FC236}">
                <a16:creationId xmlns:a16="http://schemas.microsoft.com/office/drawing/2014/main" id="{CB6A7649-67B5-27C0-8272-BE48BFA79B1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4" name="Footer Placeholder 3">
            <a:extLst>
              <a:ext uri="{FF2B5EF4-FFF2-40B4-BE49-F238E27FC236}">
                <a16:creationId xmlns:a16="http://schemas.microsoft.com/office/drawing/2014/main" id="{84ED453C-2F0F-0B6B-9024-C30E490CB6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F4D819D-5F24-F27C-33E9-910CF421E89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35</a:t>
            </a:fld>
            <a:endParaRPr lang="en-US">
              <a:solidFill>
                <a:schemeClr val="tx1">
                  <a:alpha val="80000"/>
                </a:schemeClr>
              </a:solidFill>
            </a:endParaRPr>
          </a:p>
        </p:txBody>
      </p:sp>
    </p:spTree>
    <p:extLst>
      <p:ext uri="{BB962C8B-B14F-4D97-AF65-F5344CB8AC3E}">
        <p14:creationId xmlns:p14="http://schemas.microsoft.com/office/powerpoint/2010/main" val="9885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9" name="Freeform: Shape 2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4" name="Rectangle 3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73D07-2035-CE6B-4210-694FB29CB15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Overcoming Imposter</a:t>
            </a:r>
            <a:br>
              <a:rPr lang="en-US"/>
            </a:br>
            <a:r>
              <a:rPr lang="en-US"/>
              <a:t>Syndrome</a:t>
            </a:r>
          </a:p>
        </p:txBody>
      </p:sp>
      <p:sp>
        <p:nvSpPr>
          <p:cNvPr id="36" name="Rectangle 3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AB7E3D1-FC68-6550-D75A-965E45DACBE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0B98EEF7-EF1B-C627-C1AD-01DE8861893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0FA5AD6A-9C5E-632A-6062-1007A667D15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36</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A1ADCB6C-AE94-787C-8F18-F4D6B2430930}"/>
              </a:ext>
            </a:extLst>
          </p:cNvPr>
          <p:cNvGraphicFramePr>
            <a:graphicFrameLocks noGrp="1"/>
          </p:cNvGraphicFramePr>
          <p:nvPr>
            <p:ph sz="half" idx="2"/>
            <p:extLst>
              <p:ext uri="{D42A27DB-BD31-4B8C-83A1-F6EECF244321}">
                <p14:modId xmlns:p14="http://schemas.microsoft.com/office/powerpoint/2010/main" val="323893536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81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69A12-9064-5BB8-E9C9-9C196CF781D7}"/>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Make Everyday Count</a:t>
            </a:r>
            <a:endParaRPr lang="en-US"/>
          </a:p>
        </p:txBody>
      </p:sp>
      <p:sp>
        <p:nvSpPr>
          <p:cNvPr id="4" name="Content Placeholder 3">
            <a:extLst>
              <a:ext uri="{FF2B5EF4-FFF2-40B4-BE49-F238E27FC236}">
                <a16:creationId xmlns:a16="http://schemas.microsoft.com/office/drawing/2014/main" id="{638DC83B-68F6-34A8-A5BD-1936E1C740F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How many weeks is is a typical human lifespan?</a:t>
            </a:r>
          </a:p>
          <a:p>
            <a:r>
              <a:rPr lang="en-US" sz="2000"/>
              <a:t>How many days is a typical human lifespan?</a:t>
            </a:r>
          </a:p>
          <a:p>
            <a:r>
              <a:rPr lang="en-US" sz="2000"/>
              <a:t>How many hours is a typical is a typical human lifespan?</a:t>
            </a:r>
          </a:p>
          <a:p>
            <a:endParaRPr lang="en-US" sz="2000"/>
          </a:p>
        </p:txBody>
      </p:sp>
      <p:pic>
        <p:nvPicPr>
          <p:cNvPr id="13" name="Graphic 12" descr="Hourglass">
            <a:extLst>
              <a:ext uri="{FF2B5EF4-FFF2-40B4-BE49-F238E27FC236}">
                <a16:creationId xmlns:a16="http://schemas.microsoft.com/office/drawing/2014/main" id="{21614003-DDF2-E099-B200-CE9409DF6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1285F703-3D23-915E-4E8C-D880848F1F5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8094424F-0B3C-6E10-D2B4-3AA3A14C806B}"/>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8247918-CDF6-1949-DC0A-B7572BEB94A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37</a:t>
            </a:fld>
            <a:endParaRPr lang="en-US">
              <a:solidFill>
                <a:schemeClr val="tx1">
                  <a:alpha val="80000"/>
                </a:schemeClr>
              </a:solidFill>
            </a:endParaRPr>
          </a:p>
        </p:txBody>
      </p:sp>
    </p:spTree>
    <p:extLst>
      <p:ext uri="{BB962C8B-B14F-4D97-AF65-F5344CB8AC3E}">
        <p14:creationId xmlns:p14="http://schemas.microsoft.com/office/powerpoint/2010/main" val="2146362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B9013D-F467-BD78-6322-4FB7C46236E8}"/>
              </a:ext>
            </a:extLst>
          </p:cNvPr>
          <p:cNvSpPr>
            <a:spLocks noGrp="1"/>
          </p:cNvSpPr>
          <p:nvPr>
            <p:ph sz="quarter" idx="15"/>
          </p:nvPr>
        </p:nvSpPr>
        <p:spPr>
          <a:xfrm>
            <a:off x="1735435" y="1852319"/>
            <a:ext cx="9275975" cy="2059851"/>
          </a:xfrm>
        </p:spPr>
        <p:txBody>
          <a:bodyPr/>
          <a:lstStyle/>
          <a:p>
            <a:pPr algn="r" rtl="1"/>
            <a:r>
              <a:rPr lang="ar-EG" sz="3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إنما الأعمال بالنيات وإنما لكل امرئ ما نوى فمن كانت هجرته إلى الله ورسوله فهجرته إلى الله ورسوله ومن كانت هجرته لدنيا يصيبها أو امرأة ينكحها فهجرته إلى ما هاجر إليه</a:t>
            </a:r>
            <a:endParaRPr lang="en-US" sz="3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r" rtl="1"/>
            <a:endParaRPr lang="en-US" sz="32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75842A19-8F2D-F3AA-83E6-BDA982D95910}"/>
              </a:ext>
            </a:extLst>
          </p:cNvPr>
          <p:cNvSpPr>
            <a:spLocks noGrp="1"/>
          </p:cNvSpPr>
          <p:nvPr>
            <p:ph type="dt" sz="half" idx="10"/>
          </p:nvPr>
        </p:nvSpPr>
        <p:spPr/>
        <p:txBody>
          <a:bodyPr/>
          <a:lstStyle/>
          <a:p>
            <a:pPr>
              <a:spcAft>
                <a:spcPts val="600"/>
              </a:spcAft>
            </a:pPr>
            <a:r>
              <a:rPr lang="en-US" dirty="0">
                <a:solidFill>
                  <a:schemeClr val="tx1">
                    <a:alpha val="80000"/>
                  </a:schemeClr>
                </a:solidFill>
              </a:rPr>
              <a:t>Saturday, February 18, 2023</a:t>
            </a:r>
          </a:p>
        </p:txBody>
      </p:sp>
      <p:sp>
        <p:nvSpPr>
          <p:cNvPr id="6" name="Footer Placeholder 5">
            <a:extLst>
              <a:ext uri="{FF2B5EF4-FFF2-40B4-BE49-F238E27FC236}">
                <a16:creationId xmlns:a16="http://schemas.microsoft.com/office/drawing/2014/main" id="{A8ECE19E-DCBA-3D44-560B-8E43C82AFA0B}"/>
              </a:ext>
            </a:extLst>
          </p:cNvPr>
          <p:cNvSpPr>
            <a:spLocks noGrp="1"/>
          </p:cNvSpPr>
          <p:nvPr>
            <p:ph type="ftr" sz="quarter" idx="11"/>
          </p:nvPr>
        </p:nvSpPr>
        <p:spPr/>
        <p:txBody>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7" name="Slide Number Placeholder 6">
            <a:extLst>
              <a:ext uri="{FF2B5EF4-FFF2-40B4-BE49-F238E27FC236}">
                <a16:creationId xmlns:a16="http://schemas.microsoft.com/office/drawing/2014/main" id="{3B15E5EB-0E1F-9D19-0165-64F307576642}"/>
              </a:ext>
            </a:extLst>
          </p:cNvPr>
          <p:cNvSpPr>
            <a:spLocks noGrp="1"/>
          </p:cNvSpPr>
          <p:nvPr>
            <p:ph type="sldNum" sz="quarter" idx="12"/>
          </p:nvPr>
        </p:nvSpPr>
        <p:spPr/>
        <p:txBody>
          <a:bodyPr/>
          <a:lstStyle/>
          <a:p>
            <a:fld id="{DBA1B0FB-D917-4C8C-928F-313BD683BF39}" type="slidenum">
              <a:rPr lang="en-US" smtClean="0"/>
              <a:t>38</a:t>
            </a:fld>
            <a:endParaRPr lang="en-US"/>
          </a:p>
        </p:txBody>
      </p:sp>
    </p:spTree>
    <p:extLst>
      <p:ext uri="{BB962C8B-B14F-4D97-AF65-F5344CB8AC3E}">
        <p14:creationId xmlns:p14="http://schemas.microsoft.com/office/powerpoint/2010/main" val="2252968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2" cstate="screen">
            <a:alphaModFix amt="40000"/>
            <a:extLst>
              <a:ext uri="{28A0092B-C50C-407E-A947-70E740481C1C}">
                <a14:useLocalDpi xmlns:a14="http://schemas.microsoft.com/office/drawing/2010/main" val="0"/>
              </a:ext>
            </a:extLst>
          </a:blip>
          <a:srcRect l="14813" r="27905" b="-2"/>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26181" r="30231" b="-2"/>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52" name="Rectangle 5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Youssef Hosni</a:t>
            </a:r>
          </a:p>
          <a:p>
            <a:pPr marL="0" indent="0">
              <a:lnSpc>
                <a:spcPct val="100000"/>
              </a:lnSpc>
            </a:pPr>
            <a:r>
              <a:rPr lang="en-US" kern="1200" dirty="0">
                <a:latin typeface="+mn-lt"/>
                <a:ea typeface="+mn-ea"/>
                <a:cs typeface="+mn-cs"/>
              </a:rPr>
              <a:t>Youssef.Hosni95@outlook.com</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39</a:t>
            </a:fld>
            <a:endParaRPr lang="en-US">
              <a:solidFill>
                <a:schemeClr val="tx1">
                  <a:alpha val="80000"/>
                </a:schemeClr>
              </a:solidFill>
            </a:endParaRPr>
          </a:p>
        </p:txBody>
      </p:sp>
      <p:sp>
        <p:nvSpPr>
          <p:cNvPr id="3" name="TextBox 2">
            <a:extLst>
              <a:ext uri="{FF2B5EF4-FFF2-40B4-BE49-F238E27FC236}">
                <a16:creationId xmlns:a16="http://schemas.microsoft.com/office/drawing/2014/main" id="{3233CCB6-6B3F-3B9C-8646-825B1A01D0F0}"/>
              </a:ext>
            </a:extLst>
          </p:cNvPr>
          <p:cNvSpPr txBox="1"/>
          <p:nvPr/>
        </p:nvSpPr>
        <p:spPr>
          <a:xfrm>
            <a:off x="485886" y="5009540"/>
            <a:ext cx="6126480" cy="369332"/>
          </a:xfrm>
          <a:prstGeom prst="rect">
            <a:avLst/>
          </a:prstGeom>
          <a:noFill/>
        </p:spPr>
        <p:txBody>
          <a:bodyPr wrap="square">
            <a:spAutoFit/>
          </a:bodyPr>
          <a:lstStyle/>
          <a:p>
            <a:r>
              <a:rPr lang="en-US" dirty="0">
                <a:hlinkClick r:id="rId4"/>
              </a:rPr>
              <a:t>LinkedIn</a:t>
            </a:r>
            <a:r>
              <a:rPr lang="en-US" dirty="0"/>
              <a:t> | </a:t>
            </a:r>
            <a:r>
              <a:rPr lang="en-US" dirty="0">
                <a:hlinkClick r:id="rId5"/>
              </a:rPr>
              <a:t>Medium</a:t>
            </a:r>
            <a:r>
              <a:rPr lang="en-US" dirty="0"/>
              <a:t> | </a:t>
            </a:r>
            <a:r>
              <a:rPr lang="en-US" dirty="0">
                <a:hlinkClick r:id="rId6"/>
              </a:rPr>
              <a:t>GitHub</a:t>
            </a:r>
            <a:r>
              <a:rPr lang="en-US" dirty="0"/>
              <a:t> | </a:t>
            </a:r>
            <a:r>
              <a:rPr lang="en-US" dirty="0">
                <a:hlinkClick r:id="rId7"/>
              </a:rPr>
              <a:t>YouTube</a:t>
            </a:r>
            <a:r>
              <a:rPr lang="en-US" dirty="0"/>
              <a:t> </a:t>
            </a:r>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00"/>
                                        <p:tgtEl>
                                          <p:spTgt spid="2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7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lvl="0">
              <a:lnSpc>
                <a:spcPct val="100000"/>
              </a:lnSpc>
            </a:pPr>
            <a:r>
              <a:rPr lang="en-US" kern="1200" dirty="0">
                <a:solidFill>
                  <a:schemeClr val="tx1"/>
                </a:solidFill>
                <a:latin typeface="+mj-lt"/>
                <a:ea typeface="+mj-ea"/>
                <a:cs typeface="+mj-cs"/>
              </a:rPr>
              <a:t>Three Steps to Start Your Career </a:t>
            </a: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744" r="50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9" name="Group 6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0" name="Freeform: Shape 6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 name="Oval 7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C4A3D-9690-D48F-6FDC-68A35B6B1E2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Three Steps to Start Your Career </a:t>
            </a:r>
            <a:br>
              <a:rPr lang="en-US"/>
            </a:b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A28E23FF-B6F6-F312-B512-9E8717A534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4ABC23D8-C27C-7E9F-2A41-A2A8E17B4FD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53D3F8A-9289-3050-6E93-73407D5765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14" name="Rectangle: Rounded Corners 13">
            <a:extLst>
              <a:ext uri="{FF2B5EF4-FFF2-40B4-BE49-F238E27FC236}">
                <a16:creationId xmlns:a16="http://schemas.microsoft.com/office/drawing/2014/main" id="{A3E4CD40-092E-A75B-6D56-4C6B0BF9A92E}"/>
              </a:ext>
            </a:extLst>
          </p:cNvPr>
          <p:cNvSpPr/>
          <p:nvPr/>
        </p:nvSpPr>
        <p:spPr>
          <a:xfrm>
            <a:off x="5267325" y="549978"/>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0" name="Rectangle 19" descr="Classroom">
            <a:extLst>
              <a:ext uri="{FF2B5EF4-FFF2-40B4-BE49-F238E27FC236}">
                <a16:creationId xmlns:a16="http://schemas.microsoft.com/office/drawing/2014/main" id="{D05CFBFC-4A5A-FDA9-A778-8E5675343389}"/>
              </a:ext>
            </a:extLst>
          </p:cNvPr>
          <p:cNvSpPr/>
          <p:nvPr/>
        </p:nvSpPr>
        <p:spPr>
          <a:xfrm>
            <a:off x="5764984" y="920138"/>
            <a:ext cx="904835" cy="9048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95FC8BEE-F79D-C77F-AB1B-D4CA380A614B}"/>
              </a:ext>
            </a:extLst>
          </p:cNvPr>
          <p:cNvSpPr/>
          <p:nvPr/>
        </p:nvSpPr>
        <p:spPr>
          <a:xfrm>
            <a:off x="7167479" y="549978"/>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12B1BF"/>
                </a:solidFill>
              </a:rPr>
              <a:t>Learning: </a:t>
            </a:r>
            <a:r>
              <a:rPr lang="en-GB" sz="2100" kern="1200" dirty="0"/>
              <a:t>Initially, you focus on learning foundational skills.</a:t>
            </a:r>
            <a:endParaRPr lang="en-US" sz="2100" kern="1200" dirty="0"/>
          </a:p>
        </p:txBody>
      </p:sp>
      <p:sp>
        <p:nvSpPr>
          <p:cNvPr id="24" name="Rectangle: Rounded Corners 23">
            <a:extLst>
              <a:ext uri="{FF2B5EF4-FFF2-40B4-BE49-F238E27FC236}">
                <a16:creationId xmlns:a16="http://schemas.microsoft.com/office/drawing/2014/main" id="{8F2DE283-D21B-2BA9-B83F-619B17D065C2}"/>
              </a:ext>
            </a:extLst>
          </p:cNvPr>
          <p:cNvSpPr/>
          <p:nvPr/>
        </p:nvSpPr>
        <p:spPr>
          <a:xfrm>
            <a:off x="5267325" y="2606422"/>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Saw blade">
            <a:extLst>
              <a:ext uri="{FF2B5EF4-FFF2-40B4-BE49-F238E27FC236}">
                <a16:creationId xmlns:a16="http://schemas.microsoft.com/office/drawing/2014/main" id="{0FE7706B-14DE-A420-A74E-F86BCBAA6DA0}"/>
              </a:ext>
            </a:extLst>
          </p:cNvPr>
          <p:cNvSpPr/>
          <p:nvPr/>
        </p:nvSpPr>
        <p:spPr>
          <a:xfrm>
            <a:off x="5764984" y="2976582"/>
            <a:ext cx="904835" cy="90483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9A3A20EA-FE8B-0ACE-A2E6-E3BC9C8D8000}"/>
              </a:ext>
            </a:extLst>
          </p:cNvPr>
          <p:cNvSpPr/>
          <p:nvPr/>
        </p:nvSpPr>
        <p:spPr>
          <a:xfrm>
            <a:off x="7167479" y="2606422"/>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D40AA8"/>
                </a:solidFill>
              </a:rPr>
              <a:t>Show up Your Skills:  </a:t>
            </a:r>
            <a:r>
              <a:rPr lang="en-GB" sz="2100" kern="1200" dirty="0"/>
              <a:t>After having gained foundational technical skills, you will begin working on show up your skills.</a:t>
            </a:r>
            <a:endParaRPr lang="en-US" sz="2100" kern="1200" dirty="0"/>
          </a:p>
        </p:txBody>
      </p:sp>
      <p:sp>
        <p:nvSpPr>
          <p:cNvPr id="27" name="Rectangle: Rounded Corners 26">
            <a:extLst>
              <a:ext uri="{FF2B5EF4-FFF2-40B4-BE49-F238E27FC236}">
                <a16:creationId xmlns:a16="http://schemas.microsoft.com/office/drawing/2014/main" id="{4E1C628E-063E-EFB1-477F-3F89F38F6323}"/>
              </a:ext>
            </a:extLst>
          </p:cNvPr>
          <p:cNvSpPr/>
          <p:nvPr/>
        </p:nvSpPr>
        <p:spPr>
          <a:xfrm>
            <a:off x="5267325" y="4662866"/>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Workflow">
            <a:extLst>
              <a:ext uri="{FF2B5EF4-FFF2-40B4-BE49-F238E27FC236}">
                <a16:creationId xmlns:a16="http://schemas.microsoft.com/office/drawing/2014/main" id="{B5F1E3A7-A80C-D18F-AE41-BE685609E349}"/>
              </a:ext>
            </a:extLst>
          </p:cNvPr>
          <p:cNvSpPr/>
          <p:nvPr/>
        </p:nvSpPr>
        <p:spPr>
          <a:xfrm>
            <a:off x="5764984" y="5033026"/>
            <a:ext cx="904835" cy="90483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1F34D8D3-2EA6-AB20-DAFD-25D0FA2E70CD}"/>
              </a:ext>
            </a:extLst>
          </p:cNvPr>
          <p:cNvSpPr/>
          <p:nvPr/>
        </p:nvSpPr>
        <p:spPr>
          <a:xfrm>
            <a:off x="7167479" y="4662866"/>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B86E62"/>
                </a:solidFill>
              </a:rPr>
              <a:t>Job Searching: </a:t>
            </a:r>
            <a:r>
              <a:rPr lang="en-GB" sz="2100" kern="1200" dirty="0"/>
              <a:t>Later, you will work on finding a job. Throughout this process, you’ll continue to learn and work on meaningful projects.</a:t>
            </a:r>
            <a:endParaRPr lang="en-US" sz="2100" kern="1200" dirty="0"/>
          </a:p>
        </p:txBody>
      </p:sp>
    </p:spTree>
    <p:extLst>
      <p:ext uri="{BB962C8B-B14F-4D97-AF65-F5344CB8AC3E}">
        <p14:creationId xmlns:p14="http://schemas.microsoft.com/office/powerpoint/2010/main" val="3680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ferris wheel&#10;&#10;Description automatically generated with low confidence">
            <a:extLst>
              <a:ext uri="{FF2B5EF4-FFF2-40B4-BE49-F238E27FC236}">
                <a16:creationId xmlns:a16="http://schemas.microsoft.com/office/drawing/2014/main" id="{6430367B-2623-763C-E1E3-EAD857C5C041}"/>
              </a:ext>
            </a:extLst>
          </p:cNvPr>
          <p:cNvPicPr>
            <a:picLocks noChangeAspect="1"/>
          </p:cNvPicPr>
          <p:nvPr/>
        </p:nvPicPr>
        <p:blipFill rotWithShape="1">
          <a:blip r:embed="rId2"/>
          <a:srcRect t="8342" b="1296"/>
          <a:stretch/>
        </p:blipFill>
        <p:spPr>
          <a:xfrm>
            <a:off x="20" y="1"/>
            <a:ext cx="12191980" cy="6858000"/>
          </a:xfrm>
          <a:prstGeom prst="rect">
            <a:avLst/>
          </a:prstGeom>
        </p:spPr>
      </p:pic>
      <p:sp>
        <p:nvSpPr>
          <p:cNvPr id="47" name="Rectangle 46">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CCDB958-909B-2705-14C3-18826B3CBBC6}"/>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Learning</a:t>
            </a:r>
          </a:p>
        </p:txBody>
      </p:sp>
      <p:sp>
        <p:nvSpPr>
          <p:cNvPr id="49" name="Rectangle 48">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A3FECC01-C81A-D05D-7C89-3C8AEB7C15A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4" name="Footer Placeholder 3">
            <a:extLst>
              <a:ext uri="{FF2B5EF4-FFF2-40B4-BE49-F238E27FC236}">
                <a16:creationId xmlns:a16="http://schemas.microsoft.com/office/drawing/2014/main" id="{72BB9020-ABA8-C0B0-D71C-E4939D2B033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4A858CCE-98E8-18F8-95BC-1D845E5C854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9851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4" name="Rectangle 4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B9D86-4D7A-D867-38CB-FC1C3E883FE8}"/>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Essential Skills </a:t>
            </a:r>
          </a:p>
        </p:txBody>
      </p:sp>
      <p:sp>
        <p:nvSpPr>
          <p:cNvPr id="46" name="Rectangle 4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FEE43B2E-3A6F-0575-41C6-4D312E6FFA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February 18, 2023</a:t>
            </a:r>
          </a:p>
        </p:txBody>
      </p:sp>
      <p:sp>
        <p:nvSpPr>
          <p:cNvPr id="8" name="Footer Placeholder 7">
            <a:extLst>
              <a:ext uri="{FF2B5EF4-FFF2-40B4-BE49-F238E27FC236}">
                <a16:creationId xmlns:a16="http://schemas.microsoft.com/office/drawing/2014/main" id="{EF574750-2330-B59E-6AA9-3BA85DFE100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49977D8-2A0A-C6FF-D431-4831D6636DF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
        <p:nvSpPr>
          <p:cNvPr id="13" name="Rectangle: Rounded Corners 12">
            <a:extLst>
              <a:ext uri="{FF2B5EF4-FFF2-40B4-BE49-F238E27FC236}">
                <a16:creationId xmlns:a16="http://schemas.microsoft.com/office/drawing/2014/main" id="{C7086801-90B3-4685-8B62-8A0593641E1A}"/>
              </a:ext>
            </a:extLst>
          </p:cNvPr>
          <p:cNvSpPr/>
          <p:nvPr/>
        </p:nvSpPr>
        <p:spPr>
          <a:xfrm>
            <a:off x="5267325" y="549767"/>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Computer">
            <a:extLst>
              <a:ext uri="{FF2B5EF4-FFF2-40B4-BE49-F238E27FC236}">
                <a16:creationId xmlns:a16="http://schemas.microsoft.com/office/drawing/2014/main" id="{3A104C7B-9140-BFF8-2827-EB3020B6DE62}"/>
              </a:ext>
            </a:extLst>
          </p:cNvPr>
          <p:cNvSpPr/>
          <p:nvPr/>
        </p:nvSpPr>
        <p:spPr>
          <a:xfrm>
            <a:off x="5472258" y="702197"/>
            <a:ext cx="372606" cy="37260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E0FCF018-57F2-84D4-1DAC-BD8BED124E8F}"/>
              </a:ext>
            </a:extLst>
          </p:cNvPr>
          <p:cNvSpPr/>
          <p:nvPr/>
        </p:nvSpPr>
        <p:spPr>
          <a:xfrm>
            <a:off x="6049798" y="549767"/>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Software Development</a:t>
            </a:r>
          </a:p>
        </p:txBody>
      </p:sp>
      <p:sp>
        <p:nvSpPr>
          <p:cNvPr id="36" name="Rectangle: Rounded Corners 35">
            <a:extLst>
              <a:ext uri="{FF2B5EF4-FFF2-40B4-BE49-F238E27FC236}">
                <a16:creationId xmlns:a16="http://schemas.microsoft.com/office/drawing/2014/main" id="{DB01A001-B87C-6FDE-C9F3-93B8B2C923E2}"/>
              </a:ext>
            </a:extLst>
          </p:cNvPr>
          <p:cNvSpPr/>
          <p:nvPr/>
        </p:nvSpPr>
        <p:spPr>
          <a:xfrm>
            <a:off x="5267325" y="1396600"/>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7" name="Rectangle 36" descr="Mathematics">
            <a:extLst>
              <a:ext uri="{FF2B5EF4-FFF2-40B4-BE49-F238E27FC236}">
                <a16:creationId xmlns:a16="http://schemas.microsoft.com/office/drawing/2014/main" id="{D711F64F-5982-63B6-ED6F-2D1C16F74376}"/>
              </a:ext>
            </a:extLst>
          </p:cNvPr>
          <p:cNvSpPr/>
          <p:nvPr/>
        </p:nvSpPr>
        <p:spPr>
          <a:xfrm>
            <a:off x="5472258" y="1549030"/>
            <a:ext cx="372606" cy="37260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3" name="Freeform: Shape 42">
            <a:extLst>
              <a:ext uri="{FF2B5EF4-FFF2-40B4-BE49-F238E27FC236}">
                <a16:creationId xmlns:a16="http://schemas.microsoft.com/office/drawing/2014/main" id="{0895427D-5A4B-9D36-05DC-B498CA4681E9}"/>
              </a:ext>
            </a:extLst>
          </p:cNvPr>
          <p:cNvSpPr/>
          <p:nvPr/>
        </p:nvSpPr>
        <p:spPr>
          <a:xfrm>
            <a:off x="6049798" y="1396600"/>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Mathematics</a:t>
            </a:r>
          </a:p>
        </p:txBody>
      </p:sp>
      <p:sp>
        <p:nvSpPr>
          <p:cNvPr id="45" name="Rectangle: Rounded Corners 44">
            <a:extLst>
              <a:ext uri="{FF2B5EF4-FFF2-40B4-BE49-F238E27FC236}">
                <a16:creationId xmlns:a16="http://schemas.microsoft.com/office/drawing/2014/main" id="{FFA78ECD-E8BF-280E-8D27-CF141D433E08}"/>
              </a:ext>
            </a:extLst>
          </p:cNvPr>
          <p:cNvSpPr/>
          <p:nvPr/>
        </p:nvSpPr>
        <p:spPr>
          <a:xfrm>
            <a:off x="5267325" y="22434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7" name="Rectangle 46" descr="Bar chart">
            <a:extLst>
              <a:ext uri="{FF2B5EF4-FFF2-40B4-BE49-F238E27FC236}">
                <a16:creationId xmlns:a16="http://schemas.microsoft.com/office/drawing/2014/main" id="{FFCB5E97-566A-73CD-2524-BD7097BD0E2D}"/>
              </a:ext>
            </a:extLst>
          </p:cNvPr>
          <p:cNvSpPr/>
          <p:nvPr/>
        </p:nvSpPr>
        <p:spPr>
          <a:xfrm>
            <a:off x="5472258" y="2395863"/>
            <a:ext cx="372606" cy="37260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48" name="Freeform: Shape 47">
            <a:extLst>
              <a:ext uri="{FF2B5EF4-FFF2-40B4-BE49-F238E27FC236}">
                <a16:creationId xmlns:a16="http://schemas.microsoft.com/office/drawing/2014/main" id="{51EB1E51-DEF8-0351-81DF-96A6431B57D1}"/>
              </a:ext>
            </a:extLst>
          </p:cNvPr>
          <p:cNvSpPr/>
          <p:nvPr/>
        </p:nvSpPr>
        <p:spPr>
          <a:xfrm>
            <a:off x="6049798" y="22434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Data Related Skills </a:t>
            </a:r>
          </a:p>
        </p:txBody>
      </p:sp>
      <p:sp>
        <p:nvSpPr>
          <p:cNvPr id="49" name="Rectangle: Rounded Corners 48">
            <a:extLst>
              <a:ext uri="{FF2B5EF4-FFF2-40B4-BE49-F238E27FC236}">
                <a16:creationId xmlns:a16="http://schemas.microsoft.com/office/drawing/2014/main" id="{26B0999A-6901-8864-12BB-1353C23E7BDD}"/>
              </a:ext>
            </a:extLst>
          </p:cNvPr>
          <p:cNvSpPr/>
          <p:nvPr/>
        </p:nvSpPr>
        <p:spPr>
          <a:xfrm>
            <a:off x="5267325" y="30902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0" name="Rectangle 49" descr="Head with Gears">
            <a:extLst>
              <a:ext uri="{FF2B5EF4-FFF2-40B4-BE49-F238E27FC236}">
                <a16:creationId xmlns:a16="http://schemas.microsoft.com/office/drawing/2014/main" id="{2EC82F7E-5FA0-BAE9-B253-05A7D3ED5432}"/>
              </a:ext>
            </a:extLst>
          </p:cNvPr>
          <p:cNvSpPr/>
          <p:nvPr/>
        </p:nvSpPr>
        <p:spPr>
          <a:xfrm>
            <a:off x="5472258" y="3242696"/>
            <a:ext cx="372606" cy="37260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1" name="Freeform: Shape 50">
            <a:extLst>
              <a:ext uri="{FF2B5EF4-FFF2-40B4-BE49-F238E27FC236}">
                <a16:creationId xmlns:a16="http://schemas.microsoft.com/office/drawing/2014/main" id="{FD05559B-F508-7667-E623-096AE87F67AE}"/>
              </a:ext>
            </a:extLst>
          </p:cNvPr>
          <p:cNvSpPr/>
          <p:nvPr/>
        </p:nvSpPr>
        <p:spPr>
          <a:xfrm>
            <a:off x="6049798" y="30902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Foundational Machine Learning Models</a:t>
            </a:r>
          </a:p>
        </p:txBody>
      </p:sp>
      <p:sp>
        <p:nvSpPr>
          <p:cNvPr id="52" name="Rectangle: Rounded Corners 51">
            <a:extLst>
              <a:ext uri="{FF2B5EF4-FFF2-40B4-BE49-F238E27FC236}">
                <a16:creationId xmlns:a16="http://schemas.microsoft.com/office/drawing/2014/main" id="{B57CF20A-8955-67E5-768E-B5E579649B39}"/>
              </a:ext>
            </a:extLst>
          </p:cNvPr>
          <p:cNvSpPr/>
          <p:nvPr/>
        </p:nvSpPr>
        <p:spPr>
          <a:xfrm>
            <a:off x="5267325" y="3937099"/>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3" name="Rectangle 52" descr="Gears">
            <a:extLst>
              <a:ext uri="{FF2B5EF4-FFF2-40B4-BE49-F238E27FC236}">
                <a16:creationId xmlns:a16="http://schemas.microsoft.com/office/drawing/2014/main" id="{CEA6B69D-F48E-2BF9-4AE7-7442A66935C4}"/>
              </a:ext>
            </a:extLst>
          </p:cNvPr>
          <p:cNvSpPr/>
          <p:nvPr/>
        </p:nvSpPr>
        <p:spPr>
          <a:xfrm>
            <a:off x="5472258" y="4089529"/>
            <a:ext cx="372606" cy="37260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4" name="Freeform: Shape 53">
            <a:extLst>
              <a:ext uri="{FF2B5EF4-FFF2-40B4-BE49-F238E27FC236}">
                <a16:creationId xmlns:a16="http://schemas.microsoft.com/office/drawing/2014/main" id="{85E147B9-FA6A-73CE-278D-41EED4E8894C}"/>
              </a:ext>
            </a:extLst>
          </p:cNvPr>
          <p:cNvSpPr/>
          <p:nvPr/>
        </p:nvSpPr>
        <p:spPr>
          <a:xfrm>
            <a:off x="6049798" y="3937099"/>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How Machine Learning Models Work</a:t>
            </a:r>
          </a:p>
        </p:txBody>
      </p:sp>
      <p:sp>
        <p:nvSpPr>
          <p:cNvPr id="55" name="Rectangle: Rounded Corners 54">
            <a:extLst>
              <a:ext uri="{FF2B5EF4-FFF2-40B4-BE49-F238E27FC236}">
                <a16:creationId xmlns:a16="http://schemas.microsoft.com/office/drawing/2014/main" id="{930BC697-64EE-33F2-C065-711460506DBE}"/>
              </a:ext>
            </a:extLst>
          </p:cNvPr>
          <p:cNvSpPr/>
          <p:nvPr/>
        </p:nvSpPr>
        <p:spPr>
          <a:xfrm>
            <a:off x="5267325" y="47839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6" name="Rectangle 55" descr="Brain in head">
            <a:extLst>
              <a:ext uri="{FF2B5EF4-FFF2-40B4-BE49-F238E27FC236}">
                <a16:creationId xmlns:a16="http://schemas.microsoft.com/office/drawing/2014/main" id="{826CA389-BF9A-DC97-81AA-984C883A0F32}"/>
              </a:ext>
            </a:extLst>
          </p:cNvPr>
          <p:cNvSpPr/>
          <p:nvPr/>
        </p:nvSpPr>
        <p:spPr>
          <a:xfrm>
            <a:off x="5472258" y="4936363"/>
            <a:ext cx="372606" cy="37260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7" name="Freeform: Shape 56">
            <a:extLst>
              <a:ext uri="{FF2B5EF4-FFF2-40B4-BE49-F238E27FC236}">
                <a16:creationId xmlns:a16="http://schemas.microsoft.com/office/drawing/2014/main" id="{9C154231-D0A8-0173-D583-46543F7B04F9}"/>
              </a:ext>
            </a:extLst>
          </p:cNvPr>
          <p:cNvSpPr/>
          <p:nvPr/>
        </p:nvSpPr>
        <p:spPr>
          <a:xfrm>
            <a:off x="6049798" y="47839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Deep Learning </a:t>
            </a:r>
          </a:p>
        </p:txBody>
      </p:sp>
      <p:sp>
        <p:nvSpPr>
          <p:cNvPr id="58" name="Rectangle: Rounded Corners 57">
            <a:extLst>
              <a:ext uri="{FF2B5EF4-FFF2-40B4-BE49-F238E27FC236}">
                <a16:creationId xmlns:a16="http://schemas.microsoft.com/office/drawing/2014/main" id="{61A3CCA0-6F02-4D46-0A30-B5199CAA1591}"/>
              </a:ext>
            </a:extLst>
          </p:cNvPr>
          <p:cNvSpPr/>
          <p:nvPr/>
        </p:nvSpPr>
        <p:spPr>
          <a:xfrm>
            <a:off x="5267325" y="56307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9" name="Rectangle 58" descr="Laptop">
            <a:extLst>
              <a:ext uri="{FF2B5EF4-FFF2-40B4-BE49-F238E27FC236}">
                <a16:creationId xmlns:a16="http://schemas.microsoft.com/office/drawing/2014/main" id="{BBEE4EA9-94A7-A692-D5CC-E1C79D1B6E12}"/>
              </a:ext>
            </a:extLst>
          </p:cNvPr>
          <p:cNvSpPr/>
          <p:nvPr/>
        </p:nvSpPr>
        <p:spPr>
          <a:xfrm>
            <a:off x="5472258" y="5783196"/>
            <a:ext cx="372606" cy="37260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344E2408-62AB-1791-5794-1A62959F85AD}"/>
              </a:ext>
            </a:extLst>
          </p:cNvPr>
          <p:cNvSpPr/>
          <p:nvPr/>
        </p:nvSpPr>
        <p:spPr>
          <a:xfrm>
            <a:off x="6049798" y="56307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Practical Machine Learning</a:t>
            </a:r>
          </a:p>
        </p:txBody>
      </p:sp>
    </p:spTree>
    <p:extLst>
      <p:ext uri="{BB962C8B-B14F-4D97-AF65-F5344CB8AC3E}">
        <p14:creationId xmlns:p14="http://schemas.microsoft.com/office/powerpoint/2010/main" val="4698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ppt_x"/>
                                          </p:val>
                                        </p:tav>
                                        <p:tav tm="100000">
                                          <p:val>
                                            <p:strVal val="#ppt_x"/>
                                          </p:val>
                                        </p:tav>
                                      </p:tavLst>
                                    </p:anim>
                                    <p:anim calcmode="lin" valueType="num">
                                      <p:cBhvr additive="base">
                                        <p:cTn id="7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ppt_x"/>
                                          </p:val>
                                        </p:tav>
                                        <p:tav tm="100000">
                                          <p:val>
                                            <p:strVal val="#ppt_x"/>
                                          </p:val>
                                        </p:tav>
                                      </p:tavLst>
                                    </p:anim>
                                    <p:anim calcmode="lin" valueType="num">
                                      <p:cBhvr additive="base">
                                        <p:cTn id="78" dur="500" fill="hold"/>
                                        <p:tgtEl>
                                          <p:spTgt spid="5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ppt_x"/>
                                          </p:val>
                                        </p:tav>
                                        <p:tav tm="100000">
                                          <p:val>
                                            <p:strVal val="#ppt_x"/>
                                          </p:val>
                                        </p:tav>
                                      </p:tavLst>
                                    </p:anim>
                                    <p:anim calcmode="lin" valueType="num">
                                      <p:cBhvr additive="base">
                                        <p:cTn id="82" dur="500" fill="hold"/>
                                        <p:tgtEl>
                                          <p:spTgt spid="5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ppt_x"/>
                                          </p:val>
                                        </p:tav>
                                        <p:tav tm="100000">
                                          <p:val>
                                            <p:strVal val="#ppt_x"/>
                                          </p:val>
                                        </p:tav>
                                      </p:tavLst>
                                    </p:anim>
                                    <p:anim calcmode="lin" valueType="num">
                                      <p:cBhvr additive="base">
                                        <p:cTn id="8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500" fill="hold"/>
                                        <p:tgtEl>
                                          <p:spTgt spid="58"/>
                                        </p:tgtEl>
                                        <p:attrNameLst>
                                          <p:attrName>ppt_x</p:attrName>
                                        </p:attrNameLst>
                                      </p:cBhvr>
                                      <p:tavLst>
                                        <p:tav tm="0">
                                          <p:val>
                                            <p:strVal val="#ppt_x"/>
                                          </p:val>
                                        </p:tav>
                                        <p:tav tm="100000">
                                          <p:val>
                                            <p:strVal val="#ppt_x"/>
                                          </p:val>
                                        </p:tav>
                                      </p:tavLst>
                                    </p:anim>
                                    <p:anim calcmode="lin" valueType="num">
                                      <p:cBhvr additive="base">
                                        <p:cTn id="92" dur="500" fill="hold"/>
                                        <p:tgtEl>
                                          <p:spTgt spid="5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500" fill="hold"/>
                                        <p:tgtEl>
                                          <p:spTgt spid="60"/>
                                        </p:tgtEl>
                                        <p:attrNameLst>
                                          <p:attrName>ppt_x</p:attrName>
                                        </p:attrNameLst>
                                      </p:cBhvr>
                                      <p:tavLst>
                                        <p:tav tm="0">
                                          <p:val>
                                            <p:strVal val="#ppt_x"/>
                                          </p:val>
                                        </p:tav>
                                        <p:tav tm="100000">
                                          <p:val>
                                            <p:strVal val="#ppt_x"/>
                                          </p:val>
                                        </p:tav>
                                      </p:tavLst>
                                    </p:anim>
                                    <p:anim calcmode="lin" valueType="num">
                                      <p:cBhvr additive="base">
                                        <p:cTn id="10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8" grpId="0"/>
      <p:bldP spid="51" grpId="0"/>
      <p:bldP spid="54" grpId="0"/>
      <p:bldP spid="57"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Software Development</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21693"/>
            <a:ext cx="5437187" cy="3415519"/>
          </a:xfrm>
        </p:spPr>
        <p:txBody>
          <a:bodyPr anchor="t">
            <a:normAutofit fontScale="85000" lnSpcReduction="20000"/>
          </a:bodyPr>
          <a:lstStyle/>
          <a:p>
            <a:pPr>
              <a:lnSpc>
                <a:spcPct val="100000"/>
              </a:lnSpc>
            </a:pPr>
            <a:r>
              <a:rPr lang="en-GB" sz="1400" dirty="0"/>
              <a:t>While you can get a job and make huge contributions with only machine learning modelling skills, your job opportunities will increase if you can also write good software to implement complex AI systems. </a:t>
            </a:r>
          </a:p>
          <a:p>
            <a:pPr>
              <a:lnSpc>
                <a:spcPct val="100000"/>
              </a:lnSpc>
            </a:pPr>
            <a:r>
              <a:rPr lang="en-GB" sz="1400" dirty="0"/>
              <a:t>These skills include:  </a:t>
            </a:r>
          </a:p>
          <a:p>
            <a:pPr lvl="1">
              <a:lnSpc>
                <a:spcPct val="100000"/>
              </a:lnSpc>
            </a:pPr>
            <a:r>
              <a:rPr lang="en-GB" sz="1200" dirty="0"/>
              <a:t>Programming fundamentals</a:t>
            </a:r>
          </a:p>
          <a:p>
            <a:pPr lvl="1">
              <a:lnSpc>
                <a:spcPct val="100000"/>
              </a:lnSpc>
            </a:pPr>
            <a:r>
              <a:rPr lang="en-GB" sz="1200" dirty="0"/>
              <a:t>Data structures (especially those that relate to machine learning, such as data frames)</a:t>
            </a:r>
          </a:p>
          <a:p>
            <a:pPr lvl="1">
              <a:lnSpc>
                <a:spcPct val="100000"/>
              </a:lnSpc>
            </a:pPr>
            <a:r>
              <a:rPr lang="en-GB" sz="1200" dirty="0"/>
              <a:t>Algorithms (including those related to databases and data manipulation), </a:t>
            </a:r>
          </a:p>
          <a:p>
            <a:pPr lvl="1">
              <a:lnSpc>
                <a:spcPct val="100000"/>
              </a:lnSpc>
            </a:pPr>
            <a:r>
              <a:rPr lang="en-GB" sz="1200" dirty="0"/>
              <a:t>Software design </a:t>
            </a:r>
          </a:p>
          <a:p>
            <a:pPr lvl="1">
              <a:lnSpc>
                <a:spcPct val="100000"/>
              </a:lnSpc>
            </a:pPr>
            <a:r>
              <a:rPr lang="en-GB" sz="1200" dirty="0"/>
              <a:t>Python key libraries such as TensorFlow or Pytorch, Scikit-learn, Numpy and Pandas.</a:t>
            </a:r>
          </a:p>
          <a:p>
            <a:pPr>
              <a:lnSpc>
                <a:spcPct val="100000"/>
              </a:lnSpc>
            </a:pPr>
            <a:r>
              <a:rPr lang="en-GB" sz="1800" dirty="0"/>
              <a:t>My recommendation: </a:t>
            </a:r>
          </a:p>
          <a:p>
            <a:pPr lvl="1">
              <a:lnSpc>
                <a:spcPct val="100000"/>
              </a:lnSpc>
            </a:pPr>
            <a:r>
              <a:rPr lang="en-GB" sz="1200" dirty="0">
                <a:hlinkClick r:id="rId2"/>
              </a:rPr>
              <a:t>Python for Everyone Specialization</a:t>
            </a:r>
            <a:endParaRPr lang="en-GB" sz="1200" dirty="0"/>
          </a:p>
          <a:p>
            <a:pPr lvl="1">
              <a:lnSpc>
                <a:spcPct val="100000"/>
              </a:lnSpc>
            </a:pPr>
            <a:r>
              <a:rPr lang="en-US" sz="1200" dirty="0">
                <a:hlinkClick r:id="rId3"/>
              </a:rPr>
              <a:t>Software engineering for data scientist </a:t>
            </a:r>
            <a:endParaRPr lang="en-US" sz="1200" dirty="0"/>
          </a:p>
        </p:txBody>
      </p:sp>
      <p:pic>
        <p:nvPicPr>
          <p:cNvPr id="10" name="Graphic 9" descr="Programmer">
            <a:extLst>
              <a:ext uri="{FF2B5EF4-FFF2-40B4-BE49-F238E27FC236}">
                <a16:creationId xmlns:a16="http://schemas.microsoft.com/office/drawing/2014/main" id="{A72DAB43-5C63-1099-AF3D-4200AB3131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spTree>
    <p:extLst>
      <p:ext uri="{BB962C8B-B14F-4D97-AF65-F5344CB8AC3E}">
        <p14:creationId xmlns:p14="http://schemas.microsoft.com/office/powerpoint/2010/main" val="339415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Mathematics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70442"/>
            <a:ext cx="5820409" cy="3632793"/>
          </a:xfrm>
        </p:spPr>
        <p:txBody>
          <a:bodyPr anchor="t">
            <a:normAutofit fontScale="85000" lnSpcReduction="10000"/>
          </a:bodyPr>
          <a:lstStyle/>
          <a:p>
            <a:pPr>
              <a:lnSpc>
                <a:spcPct val="100000"/>
              </a:lnSpc>
            </a:pPr>
            <a:r>
              <a:rPr lang="en-GB" sz="1500" dirty="0"/>
              <a:t>Mathematics are the foundation of machine learning and deep learning  algorithms, so it is important to have strong mathematical background in theses areas:</a:t>
            </a:r>
          </a:p>
          <a:p>
            <a:pPr lvl="1">
              <a:lnSpc>
                <a:spcPct val="100000"/>
              </a:lnSpc>
            </a:pPr>
            <a:r>
              <a:rPr lang="en-GB" sz="1300" dirty="0"/>
              <a:t>Linear algebra (vectors, matrices, and various manipulations of them) </a:t>
            </a:r>
          </a:p>
          <a:p>
            <a:pPr lvl="1">
              <a:lnSpc>
                <a:spcPct val="100000"/>
              </a:lnSpc>
            </a:pPr>
            <a:r>
              <a:rPr lang="en-GB" sz="1300" dirty="0"/>
              <a:t>Probability and statistics (including discrete and continuous probability, standard probability distributions, basic rules such as independence and Bayes’ rule, and hypothesis testing). </a:t>
            </a:r>
          </a:p>
          <a:p>
            <a:pPr lvl="1">
              <a:lnSpc>
                <a:spcPct val="100000"/>
              </a:lnSpc>
            </a:pPr>
            <a:r>
              <a:rPr lang="en-GB" sz="1300" dirty="0"/>
              <a:t>Basic intuitive understanding of calculus</a:t>
            </a:r>
          </a:p>
          <a:p>
            <a:pPr lvl="1">
              <a:lnSpc>
                <a:spcPct val="100000"/>
              </a:lnSpc>
            </a:pPr>
            <a:r>
              <a:rPr lang="en-GB" sz="1300" dirty="0"/>
              <a:t>In addition, exploratory data analysis (EDA) — using visualizations and other methods to systematically explore a dataset — is an underrated skill. </a:t>
            </a:r>
          </a:p>
          <a:p>
            <a:pPr>
              <a:lnSpc>
                <a:spcPct val="100000"/>
              </a:lnSpc>
            </a:pPr>
            <a:r>
              <a:rPr lang="en-GB" sz="1500" dirty="0"/>
              <a:t>The math needed to do machine learning well has been changing. For instance, although some tasks require calculus, improved automatic differentiation software makes it possible to invent and implement new neural network architectures without doing any calculus. This was almost impossible a decade ago.</a:t>
            </a:r>
          </a:p>
          <a:p>
            <a:pPr>
              <a:lnSpc>
                <a:spcPct val="100000"/>
              </a:lnSpc>
            </a:pPr>
            <a:r>
              <a:rPr lang="en-GB" sz="1600" dirty="0"/>
              <a:t>My recommendation: </a:t>
            </a:r>
            <a:r>
              <a:rPr lang="en-GB" sz="1600" dirty="0">
                <a:hlinkClick r:id="rId2"/>
              </a:rPr>
              <a:t>Mathematics for Machine Learning</a:t>
            </a:r>
            <a:endParaRPr lang="en-GB" sz="1600" dirty="0"/>
          </a:p>
          <a:p>
            <a:pPr>
              <a:lnSpc>
                <a:spcPct val="100000"/>
              </a:lnSpc>
            </a:pPr>
            <a:endParaRPr lang="en-US" sz="1600" dirty="0"/>
          </a:p>
          <a:p>
            <a:pPr>
              <a:lnSpc>
                <a:spcPct val="100000"/>
              </a:lnSpc>
            </a:pPr>
            <a:endParaRPr lang="en-US" sz="1500" dirty="0"/>
          </a:p>
        </p:txBody>
      </p:sp>
      <p:pic>
        <p:nvPicPr>
          <p:cNvPr id="16" name="Graphic 9" descr="Add">
            <a:extLst>
              <a:ext uri="{FF2B5EF4-FFF2-40B4-BE49-F238E27FC236}">
                <a16:creationId xmlns:a16="http://schemas.microsoft.com/office/drawing/2014/main" id="{71703B17-D2CA-C2A2-6D56-B159D30D2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Saturday, February 18,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IEEE ENSI Student Branch </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28337903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{E42FDCC2-3DF8-4D11-9340-DCDAB16B15E1}tf33713516_win32</Template>
  <TotalTime>1488</TotalTime>
  <Words>1976</Words>
  <Application>Microsoft Office PowerPoint</Application>
  <PresentationFormat>Widescreen</PresentationFormat>
  <Paragraphs>296</Paragraphs>
  <Slides>39</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Gill Sans MT</vt:lpstr>
      <vt:lpstr>Walbaum Display</vt:lpstr>
      <vt:lpstr>3DFloatVTI</vt:lpstr>
      <vt:lpstr>How to Build Your Career in AI &amp; ML</vt:lpstr>
      <vt:lpstr>Agenda</vt:lpstr>
      <vt:lpstr>AI is the new electricity. It will transform and improve all areas of human life</vt:lpstr>
      <vt:lpstr>Three Steps to Start Your Career </vt:lpstr>
      <vt:lpstr>Three Steps to Start Your Career  </vt:lpstr>
      <vt:lpstr>Learning</vt:lpstr>
      <vt:lpstr>Essential Skills </vt:lpstr>
      <vt:lpstr>Software Development</vt:lpstr>
      <vt:lpstr>Mathematics</vt:lpstr>
      <vt:lpstr>Data Related Skills </vt:lpstr>
      <vt:lpstr>Foundational Machine Learning Models</vt:lpstr>
      <vt:lpstr>How Machine Learning Models Work</vt:lpstr>
      <vt:lpstr>Deep Learning</vt:lpstr>
      <vt:lpstr>Practical Machine Learning</vt:lpstr>
      <vt:lpstr>From Where To Learn?</vt:lpstr>
      <vt:lpstr>Focus on Foundations Only </vt:lpstr>
      <vt:lpstr>Developing Learning Habits</vt:lpstr>
      <vt:lpstr>Show Up Your Skills</vt:lpstr>
      <vt:lpstr>4 Methods to Show Up Your Skills</vt:lpstr>
      <vt:lpstr>Skill-Based Portfolio</vt:lpstr>
      <vt:lpstr>End to End Projects</vt:lpstr>
      <vt:lpstr>Approaching AI Projects </vt:lpstr>
      <vt:lpstr>Identify A Business Problem </vt:lpstr>
      <vt:lpstr>Brainstorm AI solutions </vt:lpstr>
      <vt:lpstr>Assess Feasibility &amp; Values </vt:lpstr>
      <vt:lpstr>Determine Success Metrics</vt:lpstr>
      <vt:lpstr>Budget For Resources</vt:lpstr>
      <vt:lpstr>Iterate</vt:lpstr>
      <vt:lpstr>Building a portfolio of projects, especially one that shows progress over time from simple to complex undertakings, will be a big help when it comes to looking for a job.</vt:lpstr>
      <vt:lpstr>Data Science Competitions </vt:lpstr>
      <vt:lpstr>Data Science Blog </vt:lpstr>
      <vt:lpstr>Land a Job</vt:lpstr>
      <vt:lpstr>How to Land a Job?</vt:lpstr>
      <vt:lpstr>Keys to Building Successful Career </vt:lpstr>
      <vt:lpstr>Final Thoughts</vt:lpstr>
      <vt:lpstr>Overcoming Imposter Syndrome</vt:lpstr>
      <vt:lpstr>Make Everyday Count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Your Career in AI &amp; ML</dc:title>
  <dc:creator>Youssef Hosni</dc:creator>
  <cp:lastModifiedBy>Youssef Hosni</cp:lastModifiedBy>
  <cp:revision>3</cp:revision>
  <dcterms:created xsi:type="dcterms:W3CDTF">2023-01-02T20:51:12Z</dcterms:created>
  <dcterms:modified xsi:type="dcterms:W3CDTF">2023-02-18T14:04:42Z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